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92" r:id="rId2"/>
    <p:sldId id="257" r:id="rId3"/>
    <p:sldId id="303" r:id="rId4"/>
    <p:sldId id="304" r:id="rId5"/>
    <p:sldId id="301" r:id="rId6"/>
    <p:sldId id="258" r:id="rId7"/>
    <p:sldId id="305" r:id="rId8"/>
    <p:sldId id="306" r:id="rId9"/>
    <p:sldId id="260" r:id="rId10"/>
    <p:sldId id="262" r:id="rId11"/>
    <p:sldId id="290" r:id="rId1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C E.S.E. SAN SEBASTIAN" initials="PESS" lastIdx="1" clrIdx="0">
    <p:extLst>
      <p:ext uri="{19B8F6BF-5375-455C-9EA6-DF929625EA0E}">
        <p15:presenceInfo xmlns:p15="http://schemas.microsoft.com/office/powerpoint/2012/main" userId="S-1-5-21-4237420657-3801066662-3298093709-11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24" autoAdjust="0"/>
    <p:restoredTop sz="94660"/>
  </p:normalViewPr>
  <p:slideViewPr>
    <p:cSldViewPr snapToGrid="0">
      <p:cViewPr varScale="1">
        <p:scale>
          <a:sx n="92" d="100"/>
          <a:sy n="92" d="100"/>
        </p:scale>
        <p:origin x="38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79DEAA-E0F3-4C39-B5A9-4DD71563A04E}" type="doc">
      <dgm:prSet loTypeId="urn:microsoft.com/office/officeart/2008/layout/PictureStrips" loCatId="list" qsTypeId="urn:microsoft.com/office/officeart/2005/8/quickstyle/simple1" qsCatId="simple" csTypeId="urn:microsoft.com/office/officeart/2005/8/colors/colorful1" csCatId="colorful" phldr="1"/>
      <dgm:spPr/>
      <dgm:t>
        <a:bodyPr/>
        <a:lstStyle/>
        <a:p>
          <a:endParaRPr lang="es-CO"/>
        </a:p>
      </dgm:t>
    </dgm:pt>
    <dgm:pt modelId="{A6D14A47-BBD4-4059-8EE3-064A046D886E}">
      <dgm:prSet phldrT="[Texto]"/>
      <dgm:spPr/>
      <dgm:t>
        <a:bodyPr/>
        <a:lstStyle/>
        <a:p>
          <a:r>
            <a:rPr lang="es-CO" dirty="0" smtClean="0"/>
            <a:t>Compromete las funciones y actividades relacionadas con el aseguramiento de los usuarios</a:t>
          </a:r>
          <a:endParaRPr lang="es-CO" dirty="0"/>
        </a:p>
      </dgm:t>
    </dgm:pt>
    <dgm:pt modelId="{EB89C4BE-0C7E-4FDC-8115-381CD5A47C5C}" type="parTrans" cxnId="{41AC6E18-C65E-486D-B4C4-DD6451D5ABD5}">
      <dgm:prSet/>
      <dgm:spPr/>
      <dgm:t>
        <a:bodyPr/>
        <a:lstStyle/>
        <a:p>
          <a:endParaRPr lang="es-CO"/>
        </a:p>
      </dgm:t>
    </dgm:pt>
    <dgm:pt modelId="{3EAA66EB-BB61-450A-B182-9AEFBDE02C27}" type="sibTrans" cxnId="{41AC6E18-C65E-486D-B4C4-DD6451D5ABD5}">
      <dgm:prSet/>
      <dgm:spPr/>
      <dgm:t>
        <a:bodyPr/>
        <a:lstStyle/>
        <a:p>
          <a:endParaRPr lang="es-CO"/>
        </a:p>
      </dgm:t>
    </dgm:pt>
    <dgm:pt modelId="{B552613A-9305-491D-AF63-F0DD10C4492D}">
      <dgm:prSet phldrT="[Texto]"/>
      <dgm:spPr/>
      <dgm:t>
        <a:bodyPr/>
        <a:lstStyle/>
        <a:p>
          <a:r>
            <a:rPr lang="es-CO" dirty="0" smtClean="0"/>
            <a:t>La administración de los recursos en entidades aseguradoras y de la prestación en las IPS</a:t>
          </a:r>
          <a:endParaRPr lang="es-CO" dirty="0"/>
        </a:p>
      </dgm:t>
    </dgm:pt>
    <dgm:pt modelId="{5AB0522C-6EEA-43B6-AE02-21B4B233ED38}" type="parTrans" cxnId="{E7DF456C-D403-4F62-A039-A1B11B64D50F}">
      <dgm:prSet/>
      <dgm:spPr/>
      <dgm:t>
        <a:bodyPr/>
        <a:lstStyle/>
        <a:p>
          <a:endParaRPr lang="es-CO"/>
        </a:p>
      </dgm:t>
    </dgm:pt>
    <dgm:pt modelId="{8D5A69D3-1B71-4D07-8672-1AE82EA16DE6}" type="sibTrans" cxnId="{E7DF456C-D403-4F62-A039-A1B11B64D50F}">
      <dgm:prSet/>
      <dgm:spPr/>
      <dgm:t>
        <a:bodyPr/>
        <a:lstStyle/>
        <a:p>
          <a:endParaRPr lang="es-CO"/>
        </a:p>
      </dgm:t>
    </dgm:pt>
    <dgm:pt modelId="{7E6B0CD7-8CF1-4F8D-B253-1D770620931A}">
      <dgm:prSet phldrT="[Texto]"/>
      <dgm:spPr/>
      <dgm:t>
        <a:bodyPr/>
        <a:lstStyle/>
        <a:p>
          <a:r>
            <a:rPr lang="es-CO" dirty="0" smtClean="0"/>
            <a:t>Para que actúen eficaz y eficientemente en la organización de los procesos de contratación, prestación, facturación y cartera</a:t>
          </a:r>
          <a:endParaRPr lang="es-CO" dirty="0"/>
        </a:p>
      </dgm:t>
    </dgm:pt>
    <dgm:pt modelId="{83489BF1-3ACC-4F62-B6ED-D6A76CAE4A10}" type="parTrans" cxnId="{E1A6D847-0168-4E26-8DFA-0C01161A79F5}">
      <dgm:prSet/>
      <dgm:spPr/>
      <dgm:t>
        <a:bodyPr/>
        <a:lstStyle/>
        <a:p>
          <a:endParaRPr lang="es-CO"/>
        </a:p>
      </dgm:t>
    </dgm:pt>
    <dgm:pt modelId="{F512195C-430D-4AA3-8B19-30A0EFE14873}" type="sibTrans" cxnId="{E1A6D847-0168-4E26-8DFA-0C01161A79F5}">
      <dgm:prSet/>
      <dgm:spPr/>
      <dgm:t>
        <a:bodyPr/>
        <a:lstStyle/>
        <a:p>
          <a:endParaRPr lang="es-CO"/>
        </a:p>
      </dgm:t>
    </dgm:pt>
    <dgm:pt modelId="{0120B730-FC69-4518-AF83-178D0FCBC80F}">
      <dgm:prSet phldrT="[Texto]"/>
      <dgm:spPr/>
      <dgm:t>
        <a:bodyPr/>
        <a:lstStyle/>
        <a:p>
          <a:r>
            <a:rPr lang="es-CO" dirty="0" smtClean="0"/>
            <a:t>Con el fin de lograr niveles satisfactorios de calidad y dinamizar al máximo la rentabilidad económica cumpliendo las expectativas de obtener unos ingresos efectivos por concepto de </a:t>
          </a:r>
          <a:r>
            <a:rPr lang="es-CO" smtClean="0"/>
            <a:t>la prestación</a:t>
          </a:r>
          <a:endParaRPr lang="es-CO" dirty="0"/>
        </a:p>
      </dgm:t>
    </dgm:pt>
    <dgm:pt modelId="{E6A3615E-CD0D-4583-B103-70E005EB932D}" type="parTrans" cxnId="{C006C6DD-2827-4C1B-B131-7BE37F6E70B3}">
      <dgm:prSet/>
      <dgm:spPr/>
      <dgm:t>
        <a:bodyPr/>
        <a:lstStyle/>
        <a:p>
          <a:endParaRPr lang="es-CO"/>
        </a:p>
      </dgm:t>
    </dgm:pt>
    <dgm:pt modelId="{88B6A593-58CF-4842-8950-3D20304606F9}" type="sibTrans" cxnId="{C006C6DD-2827-4C1B-B131-7BE37F6E70B3}">
      <dgm:prSet/>
      <dgm:spPr/>
      <dgm:t>
        <a:bodyPr/>
        <a:lstStyle/>
        <a:p>
          <a:endParaRPr lang="es-CO"/>
        </a:p>
      </dgm:t>
    </dgm:pt>
    <dgm:pt modelId="{16900C96-F6A2-45EA-9E31-19C85C9A6607}" type="pres">
      <dgm:prSet presAssocID="{4C79DEAA-E0F3-4C39-B5A9-4DD71563A04E}" presName="Name0" presStyleCnt="0">
        <dgm:presLayoutVars>
          <dgm:dir/>
          <dgm:resizeHandles val="exact"/>
        </dgm:presLayoutVars>
      </dgm:prSet>
      <dgm:spPr/>
      <dgm:t>
        <a:bodyPr/>
        <a:lstStyle/>
        <a:p>
          <a:endParaRPr lang="es-CO"/>
        </a:p>
      </dgm:t>
    </dgm:pt>
    <dgm:pt modelId="{399DC9C0-6A88-4F57-B7CF-CD27EBB92D71}" type="pres">
      <dgm:prSet presAssocID="{A6D14A47-BBD4-4059-8EE3-064A046D886E}" presName="composite" presStyleCnt="0"/>
      <dgm:spPr/>
    </dgm:pt>
    <dgm:pt modelId="{B97267C7-F3A0-4FC8-92EF-8F0AA00FC107}" type="pres">
      <dgm:prSet presAssocID="{A6D14A47-BBD4-4059-8EE3-064A046D886E}" presName="rect1" presStyleLbl="trAlignAcc1" presStyleIdx="0" presStyleCnt="4">
        <dgm:presLayoutVars>
          <dgm:bulletEnabled val="1"/>
        </dgm:presLayoutVars>
      </dgm:prSet>
      <dgm:spPr/>
      <dgm:t>
        <a:bodyPr/>
        <a:lstStyle/>
        <a:p>
          <a:endParaRPr lang="es-CO"/>
        </a:p>
      </dgm:t>
    </dgm:pt>
    <dgm:pt modelId="{0B80AAE8-A686-4425-89FA-F30F03F40085}" type="pres">
      <dgm:prSet presAssocID="{A6D14A47-BBD4-4059-8EE3-064A046D886E}" presName="rect2" presStyleLbl="fgImgPlace1" presStyleIdx="0" presStyleCnt="4"/>
      <dgm:spPr/>
    </dgm:pt>
    <dgm:pt modelId="{06F6D4B2-8C5A-4147-AFC5-9880D7518DD2}" type="pres">
      <dgm:prSet presAssocID="{3EAA66EB-BB61-450A-B182-9AEFBDE02C27}" presName="sibTrans" presStyleCnt="0"/>
      <dgm:spPr/>
    </dgm:pt>
    <dgm:pt modelId="{FA90E7FB-670D-4645-8026-0C1AB2EC3C4E}" type="pres">
      <dgm:prSet presAssocID="{B552613A-9305-491D-AF63-F0DD10C4492D}" presName="composite" presStyleCnt="0"/>
      <dgm:spPr/>
    </dgm:pt>
    <dgm:pt modelId="{C22FD24B-7303-478D-8613-CC3808641AA0}" type="pres">
      <dgm:prSet presAssocID="{B552613A-9305-491D-AF63-F0DD10C4492D}" presName="rect1" presStyleLbl="trAlignAcc1" presStyleIdx="1" presStyleCnt="4">
        <dgm:presLayoutVars>
          <dgm:bulletEnabled val="1"/>
        </dgm:presLayoutVars>
      </dgm:prSet>
      <dgm:spPr/>
      <dgm:t>
        <a:bodyPr/>
        <a:lstStyle/>
        <a:p>
          <a:endParaRPr lang="es-CO"/>
        </a:p>
      </dgm:t>
    </dgm:pt>
    <dgm:pt modelId="{D6953AB4-FD2B-4D95-8254-DD7BF5D64076}" type="pres">
      <dgm:prSet presAssocID="{B552613A-9305-491D-AF63-F0DD10C4492D}" presName="rect2" presStyleLbl="fgImgPlace1" presStyleIdx="1" presStyleCnt="4"/>
      <dgm:spPr/>
    </dgm:pt>
    <dgm:pt modelId="{B39EA39A-93F9-4B76-AB73-6A67CE1FF6D0}" type="pres">
      <dgm:prSet presAssocID="{8D5A69D3-1B71-4D07-8672-1AE82EA16DE6}" presName="sibTrans" presStyleCnt="0"/>
      <dgm:spPr/>
    </dgm:pt>
    <dgm:pt modelId="{F1848063-AAFD-4BE4-A519-DF8D2E7ED3E4}" type="pres">
      <dgm:prSet presAssocID="{7E6B0CD7-8CF1-4F8D-B253-1D770620931A}" presName="composite" presStyleCnt="0"/>
      <dgm:spPr/>
    </dgm:pt>
    <dgm:pt modelId="{1D3ED1DB-7399-4913-936A-B0CA50F042CC}" type="pres">
      <dgm:prSet presAssocID="{7E6B0CD7-8CF1-4F8D-B253-1D770620931A}" presName="rect1" presStyleLbl="trAlignAcc1" presStyleIdx="2" presStyleCnt="4">
        <dgm:presLayoutVars>
          <dgm:bulletEnabled val="1"/>
        </dgm:presLayoutVars>
      </dgm:prSet>
      <dgm:spPr/>
      <dgm:t>
        <a:bodyPr/>
        <a:lstStyle/>
        <a:p>
          <a:endParaRPr lang="es-CO"/>
        </a:p>
      </dgm:t>
    </dgm:pt>
    <dgm:pt modelId="{7D183147-D44D-448B-99D7-DBF597C7A42A}" type="pres">
      <dgm:prSet presAssocID="{7E6B0CD7-8CF1-4F8D-B253-1D770620931A}" presName="rect2" presStyleLbl="fgImgPlace1" presStyleIdx="2" presStyleCnt="4"/>
      <dgm:spPr/>
    </dgm:pt>
    <dgm:pt modelId="{8FBEA212-B33B-41B0-9A27-8D68522378FB}" type="pres">
      <dgm:prSet presAssocID="{F512195C-430D-4AA3-8B19-30A0EFE14873}" presName="sibTrans" presStyleCnt="0"/>
      <dgm:spPr/>
    </dgm:pt>
    <dgm:pt modelId="{12E6EA2E-8777-4709-99CA-E2F1D7A365AD}" type="pres">
      <dgm:prSet presAssocID="{0120B730-FC69-4518-AF83-178D0FCBC80F}" presName="composite" presStyleCnt="0"/>
      <dgm:spPr/>
    </dgm:pt>
    <dgm:pt modelId="{EC9D0ED6-135F-48CE-AF76-C4F4F347FD16}" type="pres">
      <dgm:prSet presAssocID="{0120B730-FC69-4518-AF83-178D0FCBC80F}" presName="rect1" presStyleLbl="trAlignAcc1" presStyleIdx="3" presStyleCnt="4">
        <dgm:presLayoutVars>
          <dgm:bulletEnabled val="1"/>
        </dgm:presLayoutVars>
      </dgm:prSet>
      <dgm:spPr/>
      <dgm:t>
        <a:bodyPr/>
        <a:lstStyle/>
        <a:p>
          <a:endParaRPr lang="es-CO"/>
        </a:p>
      </dgm:t>
    </dgm:pt>
    <dgm:pt modelId="{A3FB37E4-DAD3-4852-A9F0-75A3148424A9}" type="pres">
      <dgm:prSet presAssocID="{0120B730-FC69-4518-AF83-178D0FCBC80F}" presName="rect2" presStyleLbl="fgImgPlace1" presStyleIdx="3" presStyleCnt="4"/>
      <dgm:spPr/>
    </dgm:pt>
  </dgm:ptLst>
  <dgm:cxnLst>
    <dgm:cxn modelId="{ED971C98-680B-4F6E-A4A7-DAB9140197E7}" type="presOf" srcId="{4C79DEAA-E0F3-4C39-B5A9-4DD71563A04E}" destId="{16900C96-F6A2-45EA-9E31-19C85C9A6607}" srcOrd="0" destOrd="0" presId="urn:microsoft.com/office/officeart/2008/layout/PictureStrips"/>
    <dgm:cxn modelId="{D8DE907C-3128-40F3-8D4F-01ED1DFE46A2}" type="presOf" srcId="{A6D14A47-BBD4-4059-8EE3-064A046D886E}" destId="{B97267C7-F3A0-4FC8-92EF-8F0AA00FC107}" srcOrd="0" destOrd="0" presId="urn:microsoft.com/office/officeart/2008/layout/PictureStrips"/>
    <dgm:cxn modelId="{5D4F9C47-9993-4083-A02D-36A343FD29D5}" type="presOf" srcId="{7E6B0CD7-8CF1-4F8D-B253-1D770620931A}" destId="{1D3ED1DB-7399-4913-936A-B0CA50F042CC}" srcOrd="0" destOrd="0" presId="urn:microsoft.com/office/officeart/2008/layout/PictureStrips"/>
    <dgm:cxn modelId="{E1A6D847-0168-4E26-8DFA-0C01161A79F5}" srcId="{4C79DEAA-E0F3-4C39-B5A9-4DD71563A04E}" destId="{7E6B0CD7-8CF1-4F8D-B253-1D770620931A}" srcOrd="2" destOrd="0" parTransId="{83489BF1-3ACC-4F62-B6ED-D6A76CAE4A10}" sibTransId="{F512195C-430D-4AA3-8B19-30A0EFE14873}"/>
    <dgm:cxn modelId="{41AC6E18-C65E-486D-B4C4-DD6451D5ABD5}" srcId="{4C79DEAA-E0F3-4C39-B5A9-4DD71563A04E}" destId="{A6D14A47-BBD4-4059-8EE3-064A046D886E}" srcOrd="0" destOrd="0" parTransId="{EB89C4BE-0C7E-4FDC-8115-381CD5A47C5C}" sibTransId="{3EAA66EB-BB61-450A-B182-9AEFBDE02C27}"/>
    <dgm:cxn modelId="{C429D81E-23DA-4CB0-819B-39232F2859E7}" type="presOf" srcId="{0120B730-FC69-4518-AF83-178D0FCBC80F}" destId="{EC9D0ED6-135F-48CE-AF76-C4F4F347FD16}" srcOrd="0" destOrd="0" presId="urn:microsoft.com/office/officeart/2008/layout/PictureStrips"/>
    <dgm:cxn modelId="{E7DF456C-D403-4F62-A039-A1B11B64D50F}" srcId="{4C79DEAA-E0F3-4C39-B5A9-4DD71563A04E}" destId="{B552613A-9305-491D-AF63-F0DD10C4492D}" srcOrd="1" destOrd="0" parTransId="{5AB0522C-6EEA-43B6-AE02-21B4B233ED38}" sibTransId="{8D5A69D3-1B71-4D07-8672-1AE82EA16DE6}"/>
    <dgm:cxn modelId="{C006C6DD-2827-4C1B-B131-7BE37F6E70B3}" srcId="{4C79DEAA-E0F3-4C39-B5A9-4DD71563A04E}" destId="{0120B730-FC69-4518-AF83-178D0FCBC80F}" srcOrd="3" destOrd="0" parTransId="{E6A3615E-CD0D-4583-B103-70E005EB932D}" sibTransId="{88B6A593-58CF-4842-8950-3D20304606F9}"/>
    <dgm:cxn modelId="{A3D0DF97-C213-4B55-9E10-179EA5C82114}" type="presOf" srcId="{B552613A-9305-491D-AF63-F0DD10C4492D}" destId="{C22FD24B-7303-478D-8613-CC3808641AA0}" srcOrd="0" destOrd="0" presId="urn:microsoft.com/office/officeart/2008/layout/PictureStrips"/>
    <dgm:cxn modelId="{60204630-D309-4401-B55E-2CFAB624DA14}" type="presParOf" srcId="{16900C96-F6A2-45EA-9E31-19C85C9A6607}" destId="{399DC9C0-6A88-4F57-B7CF-CD27EBB92D71}" srcOrd="0" destOrd="0" presId="urn:microsoft.com/office/officeart/2008/layout/PictureStrips"/>
    <dgm:cxn modelId="{C1C18C6C-7FC2-4B74-95A7-A1D01FEB9CA3}" type="presParOf" srcId="{399DC9C0-6A88-4F57-B7CF-CD27EBB92D71}" destId="{B97267C7-F3A0-4FC8-92EF-8F0AA00FC107}" srcOrd="0" destOrd="0" presId="urn:microsoft.com/office/officeart/2008/layout/PictureStrips"/>
    <dgm:cxn modelId="{B9B4B1C5-B7B4-4C37-B602-C66A5B3EB5B7}" type="presParOf" srcId="{399DC9C0-6A88-4F57-B7CF-CD27EBB92D71}" destId="{0B80AAE8-A686-4425-89FA-F30F03F40085}" srcOrd="1" destOrd="0" presId="urn:microsoft.com/office/officeart/2008/layout/PictureStrips"/>
    <dgm:cxn modelId="{936C9D5B-8BF1-4BB6-9A4F-39CEBB9F267A}" type="presParOf" srcId="{16900C96-F6A2-45EA-9E31-19C85C9A6607}" destId="{06F6D4B2-8C5A-4147-AFC5-9880D7518DD2}" srcOrd="1" destOrd="0" presId="urn:microsoft.com/office/officeart/2008/layout/PictureStrips"/>
    <dgm:cxn modelId="{9F452C0E-8C58-49E5-AF88-AC53BD507B7D}" type="presParOf" srcId="{16900C96-F6A2-45EA-9E31-19C85C9A6607}" destId="{FA90E7FB-670D-4645-8026-0C1AB2EC3C4E}" srcOrd="2" destOrd="0" presId="urn:microsoft.com/office/officeart/2008/layout/PictureStrips"/>
    <dgm:cxn modelId="{06B8F766-17C2-47F6-ADD1-CAACA5E662AA}" type="presParOf" srcId="{FA90E7FB-670D-4645-8026-0C1AB2EC3C4E}" destId="{C22FD24B-7303-478D-8613-CC3808641AA0}" srcOrd="0" destOrd="0" presId="urn:microsoft.com/office/officeart/2008/layout/PictureStrips"/>
    <dgm:cxn modelId="{E5C7F49E-652F-42E5-A395-12CC87175623}" type="presParOf" srcId="{FA90E7FB-670D-4645-8026-0C1AB2EC3C4E}" destId="{D6953AB4-FD2B-4D95-8254-DD7BF5D64076}" srcOrd="1" destOrd="0" presId="urn:microsoft.com/office/officeart/2008/layout/PictureStrips"/>
    <dgm:cxn modelId="{7D00C011-A91B-4E90-857A-8510806B70D3}" type="presParOf" srcId="{16900C96-F6A2-45EA-9E31-19C85C9A6607}" destId="{B39EA39A-93F9-4B76-AB73-6A67CE1FF6D0}" srcOrd="3" destOrd="0" presId="urn:microsoft.com/office/officeart/2008/layout/PictureStrips"/>
    <dgm:cxn modelId="{2B8CBD1C-8B84-4D41-97FE-986181B123A5}" type="presParOf" srcId="{16900C96-F6A2-45EA-9E31-19C85C9A6607}" destId="{F1848063-AAFD-4BE4-A519-DF8D2E7ED3E4}" srcOrd="4" destOrd="0" presId="urn:microsoft.com/office/officeart/2008/layout/PictureStrips"/>
    <dgm:cxn modelId="{80D54704-87D2-4B37-8C0C-DF643591D7BF}" type="presParOf" srcId="{F1848063-AAFD-4BE4-A519-DF8D2E7ED3E4}" destId="{1D3ED1DB-7399-4913-936A-B0CA50F042CC}" srcOrd="0" destOrd="0" presId="urn:microsoft.com/office/officeart/2008/layout/PictureStrips"/>
    <dgm:cxn modelId="{485BF2DA-BD7F-4A34-94E5-0EEF2DEB42AE}" type="presParOf" srcId="{F1848063-AAFD-4BE4-A519-DF8D2E7ED3E4}" destId="{7D183147-D44D-448B-99D7-DBF597C7A42A}" srcOrd="1" destOrd="0" presId="urn:microsoft.com/office/officeart/2008/layout/PictureStrips"/>
    <dgm:cxn modelId="{9EC019D2-925D-48DE-97DD-D18640A8D108}" type="presParOf" srcId="{16900C96-F6A2-45EA-9E31-19C85C9A6607}" destId="{8FBEA212-B33B-41B0-9A27-8D68522378FB}" srcOrd="5" destOrd="0" presId="urn:microsoft.com/office/officeart/2008/layout/PictureStrips"/>
    <dgm:cxn modelId="{2DA1BA24-7E22-474C-B5DB-1A4CBD22E793}" type="presParOf" srcId="{16900C96-F6A2-45EA-9E31-19C85C9A6607}" destId="{12E6EA2E-8777-4709-99CA-E2F1D7A365AD}" srcOrd="6" destOrd="0" presId="urn:microsoft.com/office/officeart/2008/layout/PictureStrips"/>
    <dgm:cxn modelId="{AD3398FB-C873-4555-89AE-DBF624E50399}" type="presParOf" srcId="{12E6EA2E-8777-4709-99CA-E2F1D7A365AD}" destId="{EC9D0ED6-135F-48CE-AF76-C4F4F347FD16}" srcOrd="0" destOrd="0" presId="urn:microsoft.com/office/officeart/2008/layout/PictureStrips"/>
    <dgm:cxn modelId="{715ADB03-464B-4C52-8BE1-E31E7FEC01AB}" type="presParOf" srcId="{12E6EA2E-8777-4709-99CA-E2F1D7A365AD}" destId="{A3FB37E4-DAD3-4852-A9F0-75A3148424A9}"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4230BB-44E5-480F-BEC4-C43F6395228B}" type="doc">
      <dgm:prSet loTypeId="urn:microsoft.com/office/officeart/2005/8/layout/default" loCatId="list" qsTypeId="urn:microsoft.com/office/officeart/2005/8/quickstyle/simple1" qsCatId="simple" csTypeId="urn:microsoft.com/office/officeart/2005/8/colors/accent6_4" csCatId="accent6" phldr="1"/>
      <dgm:spPr/>
      <dgm:t>
        <a:bodyPr/>
        <a:lstStyle/>
        <a:p>
          <a:endParaRPr lang="es-CO"/>
        </a:p>
      </dgm:t>
    </dgm:pt>
    <dgm:pt modelId="{5A833712-F48B-4B20-B056-30D08E1C1228}">
      <dgm:prSet phldrT="[Texto]" custT="1"/>
      <dgm:spPr/>
      <dgm:t>
        <a:bodyPr/>
        <a:lstStyle/>
        <a:p>
          <a:r>
            <a:rPr lang="es-CO" sz="800" smtClean="0"/>
            <a:t>Realizar plan anual de actividades.</a:t>
          </a:r>
          <a:endParaRPr lang="es-CO" sz="800"/>
        </a:p>
      </dgm:t>
    </dgm:pt>
    <dgm:pt modelId="{2AE1E8DB-2892-4E99-AF01-015709C9D86D}" type="parTrans" cxnId="{A05BAA15-B948-4EE7-96EE-E7FC661CB110}">
      <dgm:prSet/>
      <dgm:spPr/>
      <dgm:t>
        <a:bodyPr/>
        <a:lstStyle/>
        <a:p>
          <a:endParaRPr lang="es-CO" sz="800"/>
        </a:p>
      </dgm:t>
    </dgm:pt>
    <dgm:pt modelId="{2B140C8E-5210-44E0-8C63-F213B8825A36}" type="sibTrans" cxnId="{A05BAA15-B948-4EE7-96EE-E7FC661CB110}">
      <dgm:prSet/>
      <dgm:spPr/>
      <dgm:t>
        <a:bodyPr/>
        <a:lstStyle/>
        <a:p>
          <a:endParaRPr lang="es-CO" sz="800"/>
        </a:p>
      </dgm:t>
    </dgm:pt>
    <dgm:pt modelId="{3FF00208-A4EE-4E08-BA30-4D1785B03F7C}">
      <dgm:prSet custT="1"/>
      <dgm:spPr/>
      <dgm:t>
        <a:bodyPr/>
        <a:lstStyle/>
        <a:p>
          <a:r>
            <a:rPr lang="es-CO" sz="800" smtClean="0"/>
            <a:t>Realizar actualización de guías de práctica clínica anualmente.</a:t>
          </a:r>
          <a:endParaRPr lang="es-CO" sz="800"/>
        </a:p>
      </dgm:t>
    </dgm:pt>
    <dgm:pt modelId="{1B41399C-457B-42AD-A321-967CA0B20154}" type="parTrans" cxnId="{FCCE4184-AC75-4C45-A1A0-26DBB71DEDAF}">
      <dgm:prSet/>
      <dgm:spPr/>
      <dgm:t>
        <a:bodyPr/>
        <a:lstStyle/>
        <a:p>
          <a:endParaRPr lang="es-CO" sz="800"/>
        </a:p>
      </dgm:t>
    </dgm:pt>
    <dgm:pt modelId="{914675B3-2E6B-4BF5-9109-5883225C696D}" type="sibTrans" cxnId="{FCCE4184-AC75-4C45-A1A0-26DBB71DEDAF}">
      <dgm:prSet/>
      <dgm:spPr/>
      <dgm:t>
        <a:bodyPr/>
        <a:lstStyle/>
        <a:p>
          <a:endParaRPr lang="es-CO" sz="800"/>
        </a:p>
      </dgm:t>
    </dgm:pt>
    <dgm:pt modelId="{94E1545D-352E-4C9A-BCC2-7C7ADB2F859F}">
      <dgm:prSet custT="1"/>
      <dgm:spPr/>
      <dgm:t>
        <a:bodyPr/>
        <a:lstStyle/>
        <a:p>
          <a:r>
            <a:rPr lang="es-CO" sz="800" smtClean="0"/>
            <a:t>Analizar la Calidad de las Historias Clínicas.</a:t>
          </a:r>
          <a:endParaRPr lang="es-CO" sz="800"/>
        </a:p>
      </dgm:t>
    </dgm:pt>
    <dgm:pt modelId="{3CEE0668-1DAF-4D1A-8E26-51DDE5028D0E}" type="parTrans" cxnId="{9D1DE554-A745-4D52-A1D3-C01F902E7089}">
      <dgm:prSet/>
      <dgm:spPr/>
      <dgm:t>
        <a:bodyPr/>
        <a:lstStyle/>
        <a:p>
          <a:endParaRPr lang="es-CO" sz="800"/>
        </a:p>
      </dgm:t>
    </dgm:pt>
    <dgm:pt modelId="{361A291F-9BA3-4F20-ABCD-AEE242F1E37F}" type="sibTrans" cxnId="{9D1DE554-A745-4D52-A1D3-C01F902E7089}">
      <dgm:prSet/>
      <dgm:spPr/>
      <dgm:t>
        <a:bodyPr/>
        <a:lstStyle/>
        <a:p>
          <a:endParaRPr lang="es-CO" sz="800"/>
        </a:p>
      </dgm:t>
    </dgm:pt>
    <dgm:pt modelId="{FF15D465-CC5E-4906-8503-244789BFB694}">
      <dgm:prSet custT="1"/>
      <dgm:spPr/>
      <dgm:t>
        <a:bodyPr/>
        <a:lstStyle/>
        <a:p>
          <a:r>
            <a:rPr lang="es-CO" sz="800" smtClean="0"/>
            <a:t>Revisar la adherencia a guías de práctica clínica. </a:t>
          </a:r>
          <a:endParaRPr lang="es-CO" sz="800"/>
        </a:p>
      </dgm:t>
    </dgm:pt>
    <dgm:pt modelId="{1461C040-DB7A-468F-B89E-656D0CD94E90}" type="parTrans" cxnId="{B10EAD76-D0B0-48C1-82DD-38E6014A989E}">
      <dgm:prSet/>
      <dgm:spPr/>
      <dgm:t>
        <a:bodyPr/>
        <a:lstStyle/>
        <a:p>
          <a:endParaRPr lang="es-CO" sz="800"/>
        </a:p>
      </dgm:t>
    </dgm:pt>
    <dgm:pt modelId="{6491E8DB-06F1-4566-8A41-C4E78413040B}" type="sibTrans" cxnId="{B10EAD76-D0B0-48C1-82DD-38E6014A989E}">
      <dgm:prSet/>
      <dgm:spPr/>
      <dgm:t>
        <a:bodyPr/>
        <a:lstStyle/>
        <a:p>
          <a:endParaRPr lang="es-CO" sz="800"/>
        </a:p>
      </dgm:t>
    </dgm:pt>
    <dgm:pt modelId="{B8F98315-D87E-4A49-BBE0-4C7DF1AE6213}">
      <dgm:prSet custT="1"/>
      <dgm:spPr/>
      <dgm:t>
        <a:bodyPr/>
        <a:lstStyle/>
        <a:p>
          <a:r>
            <a:rPr lang="es-CO" sz="800" smtClean="0"/>
            <a:t>Realizar evaluación de historias clínicas de acuerdo a la Resolución 3280.</a:t>
          </a:r>
          <a:endParaRPr lang="es-CO" sz="800"/>
        </a:p>
      </dgm:t>
    </dgm:pt>
    <dgm:pt modelId="{C146F5A1-EF04-4949-8B91-3D2BF92E5D76}" type="parTrans" cxnId="{CF6A624B-059E-4F52-B4DC-006075C97D21}">
      <dgm:prSet/>
      <dgm:spPr/>
      <dgm:t>
        <a:bodyPr/>
        <a:lstStyle/>
        <a:p>
          <a:endParaRPr lang="es-CO" sz="800"/>
        </a:p>
      </dgm:t>
    </dgm:pt>
    <dgm:pt modelId="{B5C31FCC-6214-4940-859F-62BC767DFABC}" type="sibTrans" cxnId="{CF6A624B-059E-4F52-B4DC-006075C97D21}">
      <dgm:prSet/>
      <dgm:spPr/>
      <dgm:t>
        <a:bodyPr/>
        <a:lstStyle/>
        <a:p>
          <a:endParaRPr lang="es-CO" sz="800"/>
        </a:p>
      </dgm:t>
    </dgm:pt>
    <dgm:pt modelId="{21E7110B-2D38-4B57-BF19-5D2C70B91D6F}">
      <dgm:prSet custT="1"/>
      <dgm:spPr/>
      <dgm:t>
        <a:bodyPr/>
        <a:lstStyle/>
        <a:p>
          <a:r>
            <a:rPr lang="es-CO" sz="800" smtClean="0"/>
            <a:t>Ejercer actividades de secretariado para el comité de historias clínicas.</a:t>
          </a:r>
          <a:endParaRPr lang="es-CO" sz="800"/>
        </a:p>
      </dgm:t>
    </dgm:pt>
    <dgm:pt modelId="{FA0A3E26-C296-463C-A1B8-FF0FE7B7F63E}" type="parTrans" cxnId="{68FAA900-3069-44D3-864E-8D6A3EA79425}">
      <dgm:prSet/>
      <dgm:spPr/>
      <dgm:t>
        <a:bodyPr/>
        <a:lstStyle/>
        <a:p>
          <a:endParaRPr lang="es-CO" sz="800"/>
        </a:p>
      </dgm:t>
    </dgm:pt>
    <dgm:pt modelId="{20FB5A17-4A0A-4B05-B63D-749DF4CB8895}" type="sibTrans" cxnId="{68FAA900-3069-44D3-864E-8D6A3EA79425}">
      <dgm:prSet/>
      <dgm:spPr/>
      <dgm:t>
        <a:bodyPr/>
        <a:lstStyle/>
        <a:p>
          <a:endParaRPr lang="es-CO" sz="800"/>
        </a:p>
      </dgm:t>
    </dgm:pt>
    <dgm:pt modelId="{65FC9EE7-06CF-4A4B-88F0-4BC4231CD6EE}">
      <dgm:prSet custT="1"/>
      <dgm:spPr/>
      <dgm:t>
        <a:bodyPr/>
        <a:lstStyle/>
        <a:p>
          <a:r>
            <a:rPr lang="es-CO" sz="800" dirty="0" smtClean="0"/>
            <a:t>Realizar análisis crítico y sistemático de la calidad del acto médico, Incluyendo a los procedimientos diagnósticos y a las decisiones terapéuticas</a:t>
          </a:r>
          <a:endParaRPr lang="es-CO" sz="800" dirty="0"/>
        </a:p>
      </dgm:t>
    </dgm:pt>
    <dgm:pt modelId="{88481E2F-BD63-45D3-B050-B453945DB27B}" type="parTrans" cxnId="{DD8F108C-A2C5-43AD-B33F-13F09419E90A}">
      <dgm:prSet/>
      <dgm:spPr/>
      <dgm:t>
        <a:bodyPr/>
        <a:lstStyle/>
        <a:p>
          <a:endParaRPr lang="es-CO" sz="800"/>
        </a:p>
      </dgm:t>
    </dgm:pt>
    <dgm:pt modelId="{0F9CD390-5176-4BDB-8B68-65533FB246A0}" type="sibTrans" cxnId="{DD8F108C-A2C5-43AD-B33F-13F09419E90A}">
      <dgm:prSet/>
      <dgm:spPr/>
      <dgm:t>
        <a:bodyPr/>
        <a:lstStyle/>
        <a:p>
          <a:endParaRPr lang="es-CO" sz="800"/>
        </a:p>
      </dgm:t>
    </dgm:pt>
    <dgm:pt modelId="{E0FC66C1-C456-4DC5-A880-12F2F5086C7E}">
      <dgm:prSet custT="1"/>
      <dgm:spPr/>
      <dgm:t>
        <a:bodyPr/>
        <a:lstStyle/>
        <a:p>
          <a:r>
            <a:rPr lang="es-CO" sz="800" dirty="0" smtClean="0"/>
            <a:t>Realizar auditoría administrativa y de pertinencia a la facturación realizada.</a:t>
          </a:r>
          <a:endParaRPr lang="es-CO" sz="800" dirty="0"/>
        </a:p>
      </dgm:t>
    </dgm:pt>
    <dgm:pt modelId="{06F1A621-C8D5-4F8B-AFC6-2EF13CA0DB7B}" type="parTrans" cxnId="{841D217C-339E-421F-9FF5-F2719A23C448}">
      <dgm:prSet/>
      <dgm:spPr/>
      <dgm:t>
        <a:bodyPr/>
        <a:lstStyle/>
        <a:p>
          <a:endParaRPr lang="es-CO" sz="800"/>
        </a:p>
      </dgm:t>
    </dgm:pt>
    <dgm:pt modelId="{33509B83-93CC-4E7C-9319-53AADEF357F7}" type="sibTrans" cxnId="{841D217C-339E-421F-9FF5-F2719A23C448}">
      <dgm:prSet/>
      <dgm:spPr/>
      <dgm:t>
        <a:bodyPr/>
        <a:lstStyle/>
        <a:p>
          <a:endParaRPr lang="es-CO" sz="800"/>
        </a:p>
      </dgm:t>
    </dgm:pt>
    <dgm:pt modelId="{E88186D8-6CF3-4DB5-95A0-0811DAB25224}">
      <dgm:prSet custT="1"/>
      <dgm:spPr/>
      <dgm:t>
        <a:bodyPr/>
        <a:lstStyle/>
        <a:p>
          <a:r>
            <a:rPr lang="es-CO" sz="800" smtClean="0"/>
            <a:t>Evaluar de manera sistemática la facturación, con el objetivo de identificar y solucionar novedades del proceso de facturación, realizar las respectivas recomendaciones de mejora. </a:t>
          </a:r>
          <a:endParaRPr lang="es-CO" sz="800"/>
        </a:p>
      </dgm:t>
    </dgm:pt>
    <dgm:pt modelId="{C76E20DF-9C0E-4B3A-84BB-3E2FF271F589}" type="parTrans" cxnId="{16184F36-910E-46BF-8348-8404391C2868}">
      <dgm:prSet/>
      <dgm:spPr/>
      <dgm:t>
        <a:bodyPr/>
        <a:lstStyle/>
        <a:p>
          <a:endParaRPr lang="es-CO" sz="800"/>
        </a:p>
      </dgm:t>
    </dgm:pt>
    <dgm:pt modelId="{7A41ED8F-BD9B-4D1F-B732-8E796AFC3DC3}" type="sibTrans" cxnId="{16184F36-910E-46BF-8348-8404391C2868}">
      <dgm:prSet/>
      <dgm:spPr/>
      <dgm:t>
        <a:bodyPr/>
        <a:lstStyle/>
        <a:p>
          <a:endParaRPr lang="es-CO" sz="800"/>
        </a:p>
      </dgm:t>
    </dgm:pt>
    <dgm:pt modelId="{FDDEB0D9-8CA6-4B04-AD02-BA086613CCDB}">
      <dgm:prSet custT="1"/>
      <dgm:spPr/>
      <dgm:t>
        <a:bodyPr/>
        <a:lstStyle/>
        <a:p>
          <a:r>
            <a:rPr lang="es-CO" sz="800" smtClean="0"/>
            <a:t>Responder las glosas formuladas por las Entidades Administradoras de Planes de Beneficio en los términos de Ley.</a:t>
          </a:r>
          <a:endParaRPr lang="es-CO" sz="800"/>
        </a:p>
      </dgm:t>
    </dgm:pt>
    <dgm:pt modelId="{251180E1-A886-4BB3-9C4E-B64B27429009}" type="parTrans" cxnId="{1E06AC2D-97E6-427A-9CF6-8B7339C76A1B}">
      <dgm:prSet/>
      <dgm:spPr/>
      <dgm:t>
        <a:bodyPr/>
        <a:lstStyle/>
        <a:p>
          <a:endParaRPr lang="es-CO" sz="800"/>
        </a:p>
      </dgm:t>
    </dgm:pt>
    <dgm:pt modelId="{46F6C610-BCE7-4A86-9241-C754FECB9392}" type="sibTrans" cxnId="{1E06AC2D-97E6-427A-9CF6-8B7339C76A1B}">
      <dgm:prSet/>
      <dgm:spPr/>
      <dgm:t>
        <a:bodyPr/>
        <a:lstStyle/>
        <a:p>
          <a:endParaRPr lang="es-CO" sz="800"/>
        </a:p>
      </dgm:t>
    </dgm:pt>
    <dgm:pt modelId="{0102E9AD-6518-40D6-AC40-E358870C7D8D}">
      <dgm:prSet custT="1"/>
      <dgm:spPr/>
      <dgm:t>
        <a:bodyPr/>
        <a:lstStyle/>
        <a:p>
          <a:r>
            <a:rPr lang="es-CO" sz="800" dirty="0" smtClean="0"/>
            <a:t>Realizar las conciliaciones de glosas y devoluciones con las diferentes Entidades Administradoras de Planes de Beneficios. </a:t>
          </a:r>
          <a:endParaRPr lang="es-CO" sz="800" dirty="0"/>
        </a:p>
      </dgm:t>
    </dgm:pt>
    <dgm:pt modelId="{3380630D-C3A2-40FC-A7FC-323F2F401859}" type="parTrans" cxnId="{7B0B609B-7FF2-4AE3-86A6-EB02FB0070BC}">
      <dgm:prSet/>
      <dgm:spPr/>
      <dgm:t>
        <a:bodyPr/>
        <a:lstStyle/>
        <a:p>
          <a:endParaRPr lang="es-CO" sz="800"/>
        </a:p>
      </dgm:t>
    </dgm:pt>
    <dgm:pt modelId="{456ADDD1-9B0D-4268-BFBF-EB0FEC8B5F03}" type="sibTrans" cxnId="{7B0B609B-7FF2-4AE3-86A6-EB02FB0070BC}">
      <dgm:prSet/>
      <dgm:spPr/>
      <dgm:t>
        <a:bodyPr/>
        <a:lstStyle/>
        <a:p>
          <a:endParaRPr lang="es-CO" sz="800"/>
        </a:p>
      </dgm:t>
    </dgm:pt>
    <dgm:pt modelId="{FD25C284-A13E-4EA9-B3FD-147F12E3087D}">
      <dgm:prSet custT="1"/>
      <dgm:spPr/>
      <dgm:t>
        <a:bodyPr/>
        <a:lstStyle/>
        <a:p>
          <a:r>
            <a:rPr lang="es-CO" sz="800" smtClean="0"/>
            <a:t>Realizar informe de indicador de alerta temprana los primeros cinco días hábiles de cada mes.</a:t>
          </a:r>
          <a:endParaRPr lang="es-CO" sz="800"/>
        </a:p>
      </dgm:t>
    </dgm:pt>
    <dgm:pt modelId="{CBE1E67F-CF84-44F9-A46D-09565209CFBA}" type="parTrans" cxnId="{402593D2-10D2-447B-B98C-D63C000B43D8}">
      <dgm:prSet/>
      <dgm:spPr/>
      <dgm:t>
        <a:bodyPr/>
        <a:lstStyle/>
        <a:p>
          <a:endParaRPr lang="es-CO" sz="800"/>
        </a:p>
      </dgm:t>
    </dgm:pt>
    <dgm:pt modelId="{65441B0F-6ABA-49DD-A918-B0C56D480209}" type="sibTrans" cxnId="{402593D2-10D2-447B-B98C-D63C000B43D8}">
      <dgm:prSet/>
      <dgm:spPr/>
      <dgm:t>
        <a:bodyPr/>
        <a:lstStyle/>
        <a:p>
          <a:endParaRPr lang="es-CO" sz="800"/>
        </a:p>
      </dgm:t>
    </dgm:pt>
    <dgm:pt modelId="{361A1105-2B5E-4EDC-A42E-FE5586BDC2D0}">
      <dgm:prSet custT="1"/>
      <dgm:spPr/>
      <dgm:t>
        <a:bodyPr/>
        <a:lstStyle/>
        <a:p>
          <a:r>
            <a:rPr lang="es-CO" sz="800" smtClean="0"/>
            <a:t>Realizar el manejo de la plataforma MIPRES.</a:t>
          </a:r>
          <a:endParaRPr lang="es-CO" sz="800"/>
        </a:p>
      </dgm:t>
    </dgm:pt>
    <dgm:pt modelId="{73B7CEF3-3835-4F62-B9BC-383F2FFB66DC}" type="parTrans" cxnId="{72B2C05A-FDC1-4E80-B43D-0F0B89CE1E41}">
      <dgm:prSet/>
      <dgm:spPr/>
      <dgm:t>
        <a:bodyPr/>
        <a:lstStyle/>
        <a:p>
          <a:endParaRPr lang="es-CO" sz="800"/>
        </a:p>
      </dgm:t>
    </dgm:pt>
    <dgm:pt modelId="{198EC3D1-32AD-49FB-A888-F2EE2AABC4E7}" type="sibTrans" cxnId="{72B2C05A-FDC1-4E80-B43D-0F0B89CE1E41}">
      <dgm:prSet/>
      <dgm:spPr/>
      <dgm:t>
        <a:bodyPr/>
        <a:lstStyle/>
        <a:p>
          <a:endParaRPr lang="es-CO" sz="800"/>
        </a:p>
      </dgm:t>
    </dgm:pt>
    <dgm:pt modelId="{7521A8F6-0298-4D69-8C8F-BE80C0B3F130}">
      <dgm:prSet custT="1"/>
      <dgm:spPr/>
      <dgm:t>
        <a:bodyPr/>
        <a:lstStyle/>
        <a:p>
          <a:r>
            <a:rPr lang="es-CO" sz="800" smtClean="0"/>
            <a:t>Consolidar informe de soat durante la vigencia</a:t>
          </a:r>
          <a:endParaRPr lang="es-CO" sz="800"/>
        </a:p>
      </dgm:t>
    </dgm:pt>
    <dgm:pt modelId="{F5F4E775-5CD8-453A-8890-053FBD9476EC}" type="parTrans" cxnId="{7D6D4D81-F6C1-4BAB-88BE-A318DB43A16C}">
      <dgm:prSet/>
      <dgm:spPr/>
      <dgm:t>
        <a:bodyPr/>
        <a:lstStyle/>
        <a:p>
          <a:endParaRPr lang="es-CO" sz="800"/>
        </a:p>
      </dgm:t>
    </dgm:pt>
    <dgm:pt modelId="{E1BFFA28-7D65-4D8E-8F48-51F11E6AF622}" type="sibTrans" cxnId="{7D6D4D81-F6C1-4BAB-88BE-A318DB43A16C}">
      <dgm:prSet/>
      <dgm:spPr/>
      <dgm:t>
        <a:bodyPr/>
        <a:lstStyle/>
        <a:p>
          <a:endParaRPr lang="es-CO" sz="800"/>
        </a:p>
      </dgm:t>
    </dgm:pt>
    <dgm:pt modelId="{B94398E3-C820-4D11-B8AE-8653E225DA55}">
      <dgm:prSet custT="1"/>
      <dgm:spPr/>
      <dgm:t>
        <a:bodyPr/>
        <a:lstStyle/>
        <a:p>
          <a:r>
            <a:rPr lang="es-CO" sz="800" dirty="0" smtClean="0"/>
            <a:t>Uso de los recursos y a los resultados de los mismos que repercutan en los desenlaces clínicos y en la calidad de vida del paciente.</a:t>
          </a:r>
          <a:endParaRPr lang="es-CO" sz="800" dirty="0"/>
        </a:p>
      </dgm:t>
    </dgm:pt>
    <dgm:pt modelId="{52788908-3D3C-4B6B-8FD3-0141BC590691}" type="parTrans" cxnId="{9BF56A3E-61C7-4340-A99F-B18527C9EF52}">
      <dgm:prSet/>
      <dgm:spPr/>
      <dgm:t>
        <a:bodyPr/>
        <a:lstStyle/>
        <a:p>
          <a:endParaRPr lang="es-CO" sz="800"/>
        </a:p>
      </dgm:t>
    </dgm:pt>
    <dgm:pt modelId="{0D40748C-A020-4E7C-B067-93448275A4CA}" type="sibTrans" cxnId="{9BF56A3E-61C7-4340-A99F-B18527C9EF52}">
      <dgm:prSet/>
      <dgm:spPr/>
      <dgm:t>
        <a:bodyPr/>
        <a:lstStyle/>
        <a:p>
          <a:endParaRPr lang="es-CO" sz="800"/>
        </a:p>
      </dgm:t>
    </dgm:pt>
    <dgm:pt modelId="{E9DE14B4-6B68-4968-A6B3-FBFE867624FD}">
      <dgm:prSet custT="1"/>
      <dgm:spPr/>
      <dgm:t>
        <a:bodyPr/>
        <a:lstStyle/>
        <a:p>
          <a:r>
            <a:rPr lang="es-CO" sz="800" dirty="0" smtClean="0"/>
            <a:t>Vigilar y realizar seguimiento a la calidad de la prestación de los servicios,   órdenes médicas o prescripciones realizadas por profesionales de medicina mediante auditoría concurrente.</a:t>
          </a:r>
          <a:endParaRPr lang="es-CO" sz="800" dirty="0"/>
        </a:p>
      </dgm:t>
    </dgm:pt>
    <dgm:pt modelId="{E358F055-FD3E-4AFB-A199-393D4B73D440}" type="parTrans" cxnId="{D13ECFDC-3CEE-49AE-8705-AA8D1BCEF6C8}">
      <dgm:prSet/>
      <dgm:spPr/>
      <dgm:t>
        <a:bodyPr/>
        <a:lstStyle/>
        <a:p>
          <a:endParaRPr lang="es-CO" sz="800"/>
        </a:p>
      </dgm:t>
    </dgm:pt>
    <dgm:pt modelId="{4978C12E-99B1-47FE-AB84-6DDC6ECE7DAC}" type="sibTrans" cxnId="{D13ECFDC-3CEE-49AE-8705-AA8D1BCEF6C8}">
      <dgm:prSet/>
      <dgm:spPr/>
      <dgm:t>
        <a:bodyPr/>
        <a:lstStyle/>
        <a:p>
          <a:endParaRPr lang="es-CO" sz="800"/>
        </a:p>
      </dgm:t>
    </dgm:pt>
    <dgm:pt modelId="{7A74AA83-9D79-4920-A7C8-18BF949F84DB}" type="pres">
      <dgm:prSet presAssocID="{A04230BB-44E5-480F-BEC4-C43F6395228B}" presName="diagram" presStyleCnt="0">
        <dgm:presLayoutVars>
          <dgm:dir/>
          <dgm:resizeHandles val="exact"/>
        </dgm:presLayoutVars>
      </dgm:prSet>
      <dgm:spPr/>
      <dgm:t>
        <a:bodyPr/>
        <a:lstStyle/>
        <a:p>
          <a:endParaRPr lang="es-CO"/>
        </a:p>
      </dgm:t>
    </dgm:pt>
    <dgm:pt modelId="{7CE896DD-630F-4C2D-960E-3632B4DC0F40}" type="pres">
      <dgm:prSet presAssocID="{5A833712-F48B-4B20-B056-30D08E1C1228}" presName="node" presStyleLbl="node1" presStyleIdx="0" presStyleCnt="16">
        <dgm:presLayoutVars>
          <dgm:bulletEnabled val="1"/>
        </dgm:presLayoutVars>
      </dgm:prSet>
      <dgm:spPr/>
      <dgm:t>
        <a:bodyPr/>
        <a:lstStyle/>
        <a:p>
          <a:endParaRPr lang="es-CO"/>
        </a:p>
      </dgm:t>
    </dgm:pt>
    <dgm:pt modelId="{F65B2633-438A-43C2-A3F4-4E3BDC45B1F4}" type="pres">
      <dgm:prSet presAssocID="{2B140C8E-5210-44E0-8C63-F213B8825A36}" presName="sibTrans" presStyleCnt="0"/>
      <dgm:spPr/>
    </dgm:pt>
    <dgm:pt modelId="{0AFEAF33-85CB-4409-BD80-C3C401BE3E2E}" type="pres">
      <dgm:prSet presAssocID="{3FF00208-A4EE-4E08-BA30-4D1785B03F7C}" presName="node" presStyleLbl="node1" presStyleIdx="1" presStyleCnt="16">
        <dgm:presLayoutVars>
          <dgm:bulletEnabled val="1"/>
        </dgm:presLayoutVars>
      </dgm:prSet>
      <dgm:spPr/>
      <dgm:t>
        <a:bodyPr/>
        <a:lstStyle/>
        <a:p>
          <a:endParaRPr lang="es-CO"/>
        </a:p>
      </dgm:t>
    </dgm:pt>
    <dgm:pt modelId="{B9CA351A-4C2B-4239-9A47-2E70F61CFAEE}" type="pres">
      <dgm:prSet presAssocID="{914675B3-2E6B-4BF5-9109-5883225C696D}" presName="sibTrans" presStyleCnt="0"/>
      <dgm:spPr/>
    </dgm:pt>
    <dgm:pt modelId="{72416A54-0CD8-4C59-8B08-15186B316045}" type="pres">
      <dgm:prSet presAssocID="{94E1545D-352E-4C9A-BCC2-7C7ADB2F859F}" presName="node" presStyleLbl="node1" presStyleIdx="2" presStyleCnt="16">
        <dgm:presLayoutVars>
          <dgm:bulletEnabled val="1"/>
        </dgm:presLayoutVars>
      </dgm:prSet>
      <dgm:spPr/>
      <dgm:t>
        <a:bodyPr/>
        <a:lstStyle/>
        <a:p>
          <a:endParaRPr lang="es-CO"/>
        </a:p>
      </dgm:t>
    </dgm:pt>
    <dgm:pt modelId="{4DAE04A3-80D4-4F21-9979-F2CA84D938D0}" type="pres">
      <dgm:prSet presAssocID="{361A291F-9BA3-4F20-ABCD-AEE242F1E37F}" presName="sibTrans" presStyleCnt="0"/>
      <dgm:spPr/>
    </dgm:pt>
    <dgm:pt modelId="{FFB8D157-3E15-4902-9910-5248DC44161E}" type="pres">
      <dgm:prSet presAssocID="{FF15D465-CC5E-4906-8503-244789BFB694}" presName="node" presStyleLbl="node1" presStyleIdx="3" presStyleCnt="16">
        <dgm:presLayoutVars>
          <dgm:bulletEnabled val="1"/>
        </dgm:presLayoutVars>
      </dgm:prSet>
      <dgm:spPr/>
      <dgm:t>
        <a:bodyPr/>
        <a:lstStyle/>
        <a:p>
          <a:endParaRPr lang="es-CO"/>
        </a:p>
      </dgm:t>
    </dgm:pt>
    <dgm:pt modelId="{201BB61C-42E3-4A09-AD1A-730A20330167}" type="pres">
      <dgm:prSet presAssocID="{6491E8DB-06F1-4566-8A41-C4E78413040B}" presName="sibTrans" presStyleCnt="0"/>
      <dgm:spPr/>
    </dgm:pt>
    <dgm:pt modelId="{9B9C4F98-53DE-4C56-AF6D-B8703F75B219}" type="pres">
      <dgm:prSet presAssocID="{B8F98315-D87E-4A49-BBE0-4C7DF1AE6213}" presName="node" presStyleLbl="node1" presStyleIdx="4" presStyleCnt="16">
        <dgm:presLayoutVars>
          <dgm:bulletEnabled val="1"/>
        </dgm:presLayoutVars>
      </dgm:prSet>
      <dgm:spPr/>
      <dgm:t>
        <a:bodyPr/>
        <a:lstStyle/>
        <a:p>
          <a:endParaRPr lang="es-CO"/>
        </a:p>
      </dgm:t>
    </dgm:pt>
    <dgm:pt modelId="{7A83240F-9253-45A7-A37D-946E2F4371D0}" type="pres">
      <dgm:prSet presAssocID="{B5C31FCC-6214-4940-859F-62BC767DFABC}" presName="sibTrans" presStyleCnt="0"/>
      <dgm:spPr/>
    </dgm:pt>
    <dgm:pt modelId="{7C02B1BA-BCAC-4B04-94DB-A97497F35C16}" type="pres">
      <dgm:prSet presAssocID="{21E7110B-2D38-4B57-BF19-5D2C70B91D6F}" presName="node" presStyleLbl="node1" presStyleIdx="5" presStyleCnt="16">
        <dgm:presLayoutVars>
          <dgm:bulletEnabled val="1"/>
        </dgm:presLayoutVars>
      </dgm:prSet>
      <dgm:spPr/>
      <dgm:t>
        <a:bodyPr/>
        <a:lstStyle/>
        <a:p>
          <a:endParaRPr lang="es-CO"/>
        </a:p>
      </dgm:t>
    </dgm:pt>
    <dgm:pt modelId="{94705565-701B-4A40-93EF-B1CAF8CFB2B1}" type="pres">
      <dgm:prSet presAssocID="{20FB5A17-4A0A-4B05-B63D-749DF4CB8895}" presName="sibTrans" presStyleCnt="0"/>
      <dgm:spPr/>
    </dgm:pt>
    <dgm:pt modelId="{821217EA-C6FC-4465-9C78-8A8214A985AA}" type="pres">
      <dgm:prSet presAssocID="{65FC9EE7-06CF-4A4B-88F0-4BC4231CD6EE}" presName="node" presStyleLbl="node1" presStyleIdx="6" presStyleCnt="16">
        <dgm:presLayoutVars>
          <dgm:bulletEnabled val="1"/>
        </dgm:presLayoutVars>
      </dgm:prSet>
      <dgm:spPr/>
      <dgm:t>
        <a:bodyPr/>
        <a:lstStyle/>
        <a:p>
          <a:endParaRPr lang="es-CO"/>
        </a:p>
      </dgm:t>
    </dgm:pt>
    <dgm:pt modelId="{F218CADB-7022-4E14-821E-ECBFC3EAF511}" type="pres">
      <dgm:prSet presAssocID="{0F9CD390-5176-4BDB-8B68-65533FB246A0}" presName="sibTrans" presStyleCnt="0"/>
      <dgm:spPr/>
    </dgm:pt>
    <dgm:pt modelId="{F49B1501-2403-4437-91CD-6494487B9EF4}" type="pres">
      <dgm:prSet presAssocID="{B94398E3-C820-4D11-B8AE-8653E225DA55}" presName="node" presStyleLbl="node1" presStyleIdx="7" presStyleCnt="16">
        <dgm:presLayoutVars>
          <dgm:bulletEnabled val="1"/>
        </dgm:presLayoutVars>
      </dgm:prSet>
      <dgm:spPr/>
      <dgm:t>
        <a:bodyPr/>
        <a:lstStyle/>
        <a:p>
          <a:endParaRPr lang="es-CO"/>
        </a:p>
      </dgm:t>
    </dgm:pt>
    <dgm:pt modelId="{5872FFC7-7B10-45E9-A393-FA70548A1048}" type="pres">
      <dgm:prSet presAssocID="{0D40748C-A020-4E7C-B067-93448275A4CA}" presName="sibTrans" presStyleCnt="0"/>
      <dgm:spPr/>
    </dgm:pt>
    <dgm:pt modelId="{9B3264F1-2A39-4637-A90D-0C4B81A42DFF}" type="pres">
      <dgm:prSet presAssocID="{E9DE14B4-6B68-4968-A6B3-FBFE867624FD}" presName="node" presStyleLbl="node1" presStyleIdx="8" presStyleCnt="16">
        <dgm:presLayoutVars>
          <dgm:bulletEnabled val="1"/>
        </dgm:presLayoutVars>
      </dgm:prSet>
      <dgm:spPr/>
      <dgm:t>
        <a:bodyPr/>
        <a:lstStyle/>
        <a:p>
          <a:endParaRPr lang="es-CO"/>
        </a:p>
      </dgm:t>
    </dgm:pt>
    <dgm:pt modelId="{54B71F8D-96F6-4A88-8513-B38401C891AA}" type="pres">
      <dgm:prSet presAssocID="{4978C12E-99B1-47FE-AB84-6DDC6ECE7DAC}" presName="sibTrans" presStyleCnt="0"/>
      <dgm:spPr/>
    </dgm:pt>
    <dgm:pt modelId="{467CC7C7-B82B-407C-BFE1-A97099352373}" type="pres">
      <dgm:prSet presAssocID="{E0FC66C1-C456-4DC5-A880-12F2F5086C7E}" presName="node" presStyleLbl="node1" presStyleIdx="9" presStyleCnt="16">
        <dgm:presLayoutVars>
          <dgm:bulletEnabled val="1"/>
        </dgm:presLayoutVars>
      </dgm:prSet>
      <dgm:spPr/>
      <dgm:t>
        <a:bodyPr/>
        <a:lstStyle/>
        <a:p>
          <a:endParaRPr lang="es-CO"/>
        </a:p>
      </dgm:t>
    </dgm:pt>
    <dgm:pt modelId="{49AD0976-4FFB-4138-AC7F-8096B066A426}" type="pres">
      <dgm:prSet presAssocID="{33509B83-93CC-4E7C-9319-53AADEF357F7}" presName="sibTrans" presStyleCnt="0"/>
      <dgm:spPr/>
    </dgm:pt>
    <dgm:pt modelId="{EF99659C-6CB1-4680-821F-9ECA459DE54F}" type="pres">
      <dgm:prSet presAssocID="{E88186D8-6CF3-4DB5-95A0-0811DAB25224}" presName="node" presStyleLbl="node1" presStyleIdx="10" presStyleCnt="16">
        <dgm:presLayoutVars>
          <dgm:bulletEnabled val="1"/>
        </dgm:presLayoutVars>
      </dgm:prSet>
      <dgm:spPr/>
      <dgm:t>
        <a:bodyPr/>
        <a:lstStyle/>
        <a:p>
          <a:endParaRPr lang="es-CO"/>
        </a:p>
      </dgm:t>
    </dgm:pt>
    <dgm:pt modelId="{1305F064-F935-41FB-8457-081831C8832D}" type="pres">
      <dgm:prSet presAssocID="{7A41ED8F-BD9B-4D1F-B732-8E796AFC3DC3}" presName="sibTrans" presStyleCnt="0"/>
      <dgm:spPr/>
    </dgm:pt>
    <dgm:pt modelId="{F6F3134D-7A26-4359-84EB-F1A73304625A}" type="pres">
      <dgm:prSet presAssocID="{FDDEB0D9-8CA6-4B04-AD02-BA086613CCDB}" presName="node" presStyleLbl="node1" presStyleIdx="11" presStyleCnt="16">
        <dgm:presLayoutVars>
          <dgm:bulletEnabled val="1"/>
        </dgm:presLayoutVars>
      </dgm:prSet>
      <dgm:spPr/>
      <dgm:t>
        <a:bodyPr/>
        <a:lstStyle/>
        <a:p>
          <a:endParaRPr lang="es-CO"/>
        </a:p>
      </dgm:t>
    </dgm:pt>
    <dgm:pt modelId="{BC115FB1-CF3B-48AC-AF66-822CEADDC60F}" type="pres">
      <dgm:prSet presAssocID="{46F6C610-BCE7-4A86-9241-C754FECB9392}" presName="sibTrans" presStyleCnt="0"/>
      <dgm:spPr/>
    </dgm:pt>
    <dgm:pt modelId="{95AC944B-C61A-423C-9763-1908D6CFB98F}" type="pres">
      <dgm:prSet presAssocID="{0102E9AD-6518-40D6-AC40-E358870C7D8D}" presName="node" presStyleLbl="node1" presStyleIdx="12" presStyleCnt="16">
        <dgm:presLayoutVars>
          <dgm:bulletEnabled val="1"/>
        </dgm:presLayoutVars>
      </dgm:prSet>
      <dgm:spPr/>
      <dgm:t>
        <a:bodyPr/>
        <a:lstStyle/>
        <a:p>
          <a:endParaRPr lang="es-CO"/>
        </a:p>
      </dgm:t>
    </dgm:pt>
    <dgm:pt modelId="{D1389FBE-F8A5-4DC8-8498-F3004DA7C5D3}" type="pres">
      <dgm:prSet presAssocID="{456ADDD1-9B0D-4268-BFBF-EB0FEC8B5F03}" presName="sibTrans" presStyleCnt="0"/>
      <dgm:spPr/>
    </dgm:pt>
    <dgm:pt modelId="{C35EB80F-3D45-4516-AC92-8530D2D44298}" type="pres">
      <dgm:prSet presAssocID="{FD25C284-A13E-4EA9-B3FD-147F12E3087D}" presName="node" presStyleLbl="node1" presStyleIdx="13" presStyleCnt="16">
        <dgm:presLayoutVars>
          <dgm:bulletEnabled val="1"/>
        </dgm:presLayoutVars>
      </dgm:prSet>
      <dgm:spPr/>
      <dgm:t>
        <a:bodyPr/>
        <a:lstStyle/>
        <a:p>
          <a:endParaRPr lang="es-CO"/>
        </a:p>
      </dgm:t>
    </dgm:pt>
    <dgm:pt modelId="{9F457317-82ED-44FE-9CAD-08333E025E74}" type="pres">
      <dgm:prSet presAssocID="{65441B0F-6ABA-49DD-A918-B0C56D480209}" presName="sibTrans" presStyleCnt="0"/>
      <dgm:spPr/>
    </dgm:pt>
    <dgm:pt modelId="{E3DC4ABB-F5A3-4204-B2DE-ADA9D5D85E0E}" type="pres">
      <dgm:prSet presAssocID="{361A1105-2B5E-4EDC-A42E-FE5586BDC2D0}" presName="node" presStyleLbl="node1" presStyleIdx="14" presStyleCnt="16">
        <dgm:presLayoutVars>
          <dgm:bulletEnabled val="1"/>
        </dgm:presLayoutVars>
      </dgm:prSet>
      <dgm:spPr/>
      <dgm:t>
        <a:bodyPr/>
        <a:lstStyle/>
        <a:p>
          <a:endParaRPr lang="es-CO"/>
        </a:p>
      </dgm:t>
    </dgm:pt>
    <dgm:pt modelId="{9E29DAAE-509D-4DAC-A10B-8C25DA83DE00}" type="pres">
      <dgm:prSet presAssocID="{198EC3D1-32AD-49FB-A888-F2EE2AABC4E7}" presName="sibTrans" presStyleCnt="0"/>
      <dgm:spPr/>
    </dgm:pt>
    <dgm:pt modelId="{BCC030D2-8F3D-474C-85CB-406B555B6A22}" type="pres">
      <dgm:prSet presAssocID="{7521A8F6-0298-4D69-8C8F-BE80C0B3F130}" presName="node" presStyleLbl="node1" presStyleIdx="15" presStyleCnt="16">
        <dgm:presLayoutVars>
          <dgm:bulletEnabled val="1"/>
        </dgm:presLayoutVars>
      </dgm:prSet>
      <dgm:spPr/>
      <dgm:t>
        <a:bodyPr/>
        <a:lstStyle/>
        <a:p>
          <a:endParaRPr lang="es-CO"/>
        </a:p>
      </dgm:t>
    </dgm:pt>
  </dgm:ptLst>
  <dgm:cxnLst>
    <dgm:cxn modelId="{7B0B609B-7FF2-4AE3-86A6-EB02FB0070BC}" srcId="{A04230BB-44E5-480F-BEC4-C43F6395228B}" destId="{0102E9AD-6518-40D6-AC40-E358870C7D8D}" srcOrd="12" destOrd="0" parTransId="{3380630D-C3A2-40FC-A7FC-323F2F401859}" sibTransId="{456ADDD1-9B0D-4268-BFBF-EB0FEC8B5F03}"/>
    <dgm:cxn modelId="{2F930815-AE5D-4D79-929C-85346F359796}" type="presOf" srcId="{5A833712-F48B-4B20-B056-30D08E1C1228}" destId="{7CE896DD-630F-4C2D-960E-3632B4DC0F40}" srcOrd="0" destOrd="0" presId="urn:microsoft.com/office/officeart/2005/8/layout/default"/>
    <dgm:cxn modelId="{1E06AC2D-97E6-427A-9CF6-8B7339C76A1B}" srcId="{A04230BB-44E5-480F-BEC4-C43F6395228B}" destId="{FDDEB0D9-8CA6-4B04-AD02-BA086613CCDB}" srcOrd="11" destOrd="0" parTransId="{251180E1-A886-4BB3-9C4E-B64B27429009}" sibTransId="{46F6C610-BCE7-4A86-9241-C754FECB9392}"/>
    <dgm:cxn modelId="{9B65B235-E045-4E2B-8AB8-171D6CA70344}" type="presOf" srcId="{FD25C284-A13E-4EA9-B3FD-147F12E3087D}" destId="{C35EB80F-3D45-4516-AC92-8530D2D44298}" srcOrd="0" destOrd="0" presId="urn:microsoft.com/office/officeart/2005/8/layout/default"/>
    <dgm:cxn modelId="{16184F36-910E-46BF-8348-8404391C2868}" srcId="{A04230BB-44E5-480F-BEC4-C43F6395228B}" destId="{E88186D8-6CF3-4DB5-95A0-0811DAB25224}" srcOrd="10" destOrd="0" parTransId="{C76E20DF-9C0E-4B3A-84BB-3E2FF271F589}" sibTransId="{7A41ED8F-BD9B-4D1F-B732-8E796AFC3DC3}"/>
    <dgm:cxn modelId="{9FD7C645-1EA0-4E5D-AF52-5C5423F80DF2}" type="presOf" srcId="{94E1545D-352E-4C9A-BCC2-7C7ADB2F859F}" destId="{72416A54-0CD8-4C59-8B08-15186B316045}" srcOrd="0" destOrd="0" presId="urn:microsoft.com/office/officeart/2005/8/layout/default"/>
    <dgm:cxn modelId="{9D1DE554-A745-4D52-A1D3-C01F902E7089}" srcId="{A04230BB-44E5-480F-BEC4-C43F6395228B}" destId="{94E1545D-352E-4C9A-BCC2-7C7ADB2F859F}" srcOrd="2" destOrd="0" parTransId="{3CEE0668-1DAF-4D1A-8E26-51DDE5028D0E}" sibTransId="{361A291F-9BA3-4F20-ABCD-AEE242F1E37F}"/>
    <dgm:cxn modelId="{738A46A2-63CE-4E8A-AE59-57E2E2490B4B}" type="presOf" srcId="{FDDEB0D9-8CA6-4B04-AD02-BA086613CCDB}" destId="{F6F3134D-7A26-4359-84EB-F1A73304625A}" srcOrd="0" destOrd="0" presId="urn:microsoft.com/office/officeart/2005/8/layout/default"/>
    <dgm:cxn modelId="{E93940B9-CE74-4F1F-A5E8-501D92EBE37E}" type="presOf" srcId="{E88186D8-6CF3-4DB5-95A0-0811DAB25224}" destId="{EF99659C-6CB1-4680-821F-9ECA459DE54F}" srcOrd="0" destOrd="0" presId="urn:microsoft.com/office/officeart/2005/8/layout/default"/>
    <dgm:cxn modelId="{D13ECFDC-3CEE-49AE-8705-AA8D1BCEF6C8}" srcId="{A04230BB-44E5-480F-BEC4-C43F6395228B}" destId="{E9DE14B4-6B68-4968-A6B3-FBFE867624FD}" srcOrd="8" destOrd="0" parTransId="{E358F055-FD3E-4AFB-A199-393D4B73D440}" sibTransId="{4978C12E-99B1-47FE-AB84-6DDC6ECE7DAC}"/>
    <dgm:cxn modelId="{B8AE4DD0-28F2-43F7-BC4E-73009F67FE3E}" type="presOf" srcId="{E9DE14B4-6B68-4968-A6B3-FBFE867624FD}" destId="{9B3264F1-2A39-4637-A90D-0C4B81A42DFF}" srcOrd="0" destOrd="0" presId="urn:microsoft.com/office/officeart/2005/8/layout/default"/>
    <dgm:cxn modelId="{841D217C-339E-421F-9FF5-F2719A23C448}" srcId="{A04230BB-44E5-480F-BEC4-C43F6395228B}" destId="{E0FC66C1-C456-4DC5-A880-12F2F5086C7E}" srcOrd="9" destOrd="0" parTransId="{06F1A621-C8D5-4F8B-AFC6-2EF13CA0DB7B}" sibTransId="{33509B83-93CC-4E7C-9319-53AADEF357F7}"/>
    <dgm:cxn modelId="{FCCE4184-AC75-4C45-A1A0-26DBB71DEDAF}" srcId="{A04230BB-44E5-480F-BEC4-C43F6395228B}" destId="{3FF00208-A4EE-4E08-BA30-4D1785B03F7C}" srcOrd="1" destOrd="0" parTransId="{1B41399C-457B-42AD-A321-967CA0B20154}" sibTransId="{914675B3-2E6B-4BF5-9109-5883225C696D}"/>
    <dgm:cxn modelId="{F71A5E95-1EF3-4E00-8217-61C0BB316A96}" type="presOf" srcId="{3FF00208-A4EE-4E08-BA30-4D1785B03F7C}" destId="{0AFEAF33-85CB-4409-BD80-C3C401BE3E2E}" srcOrd="0" destOrd="0" presId="urn:microsoft.com/office/officeart/2005/8/layout/default"/>
    <dgm:cxn modelId="{9E869425-C8D0-4523-9308-0DA1C0186050}" type="presOf" srcId="{7521A8F6-0298-4D69-8C8F-BE80C0B3F130}" destId="{BCC030D2-8F3D-474C-85CB-406B555B6A22}" srcOrd="0" destOrd="0" presId="urn:microsoft.com/office/officeart/2005/8/layout/default"/>
    <dgm:cxn modelId="{18B96D6B-E224-43C6-A1BE-5E39C9593C5E}" type="presOf" srcId="{B8F98315-D87E-4A49-BBE0-4C7DF1AE6213}" destId="{9B9C4F98-53DE-4C56-AF6D-B8703F75B219}" srcOrd="0" destOrd="0" presId="urn:microsoft.com/office/officeart/2005/8/layout/default"/>
    <dgm:cxn modelId="{72B2C05A-FDC1-4E80-B43D-0F0B89CE1E41}" srcId="{A04230BB-44E5-480F-BEC4-C43F6395228B}" destId="{361A1105-2B5E-4EDC-A42E-FE5586BDC2D0}" srcOrd="14" destOrd="0" parTransId="{73B7CEF3-3835-4F62-B9BC-383F2FFB66DC}" sibTransId="{198EC3D1-32AD-49FB-A888-F2EE2AABC4E7}"/>
    <dgm:cxn modelId="{B10EAD76-D0B0-48C1-82DD-38E6014A989E}" srcId="{A04230BB-44E5-480F-BEC4-C43F6395228B}" destId="{FF15D465-CC5E-4906-8503-244789BFB694}" srcOrd="3" destOrd="0" parTransId="{1461C040-DB7A-468F-B89E-656D0CD94E90}" sibTransId="{6491E8DB-06F1-4566-8A41-C4E78413040B}"/>
    <dgm:cxn modelId="{68FAA900-3069-44D3-864E-8D6A3EA79425}" srcId="{A04230BB-44E5-480F-BEC4-C43F6395228B}" destId="{21E7110B-2D38-4B57-BF19-5D2C70B91D6F}" srcOrd="5" destOrd="0" parTransId="{FA0A3E26-C296-463C-A1B8-FF0FE7B7F63E}" sibTransId="{20FB5A17-4A0A-4B05-B63D-749DF4CB8895}"/>
    <dgm:cxn modelId="{3A574094-358C-40CD-AE9F-2098CB97C14A}" type="presOf" srcId="{FF15D465-CC5E-4906-8503-244789BFB694}" destId="{FFB8D157-3E15-4902-9910-5248DC44161E}" srcOrd="0" destOrd="0" presId="urn:microsoft.com/office/officeart/2005/8/layout/default"/>
    <dgm:cxn modelId="{4C7E232E-AFBE-46D2-A211-674DCBDA4641}" type="presOf" srcId="{E0FC66C1-C456-4DC5-A880-12F2F5086C7E}" destId="{467CC7C7-B82B-407C-BFE1-A97099352373}" srcOrd="0" destOrd="0" presId="urn:microsoft.com/office/officeart/2005/8/layout/default"/>
    <dgm:cxn modelId="{0D6FB1CC-A86E-4249-8994-5404F68AD479}" type="presOf" srcId="{B94398E3-C820-4D11-B8AE-8653E225DA55}" destId="{F49B1501-2403-4437-91CD-6494487B9EF4}" srcOrd="0" destOrd="0" presId="urn:microsoft.com/office/officeart/2005/8/layout/default"/>
    <dgm:cxn modelId="{D214F8F2-9089-42D5-A7FF-ED66F31EFB3A}" type="presOf" srcId="{0102E9AD-6518-40D6-AC40-E358870C7D8D}" destId="{95AC944B-C61A-423C-9763-1908D6CFB98F}" srcOrd="0" destOrd="0" presId="urn:microsoft.com/office/officeart/2005/8/layout/default"/>
    <dgm:cxn modelId="{7D6D4D81-F6C1-4BAB-88BE-A318DB43A16C}" srcId="{A04230BB-44E5-480F-BEC4-C43F6395228B}" destId="{7521A8F6-0298-4D69-8C8F-BE80C0B3F130}" srcOrd="15" destOrd="0" parTransId="{F5F4E775-5CD8-453A-8890-053FBD9476EC}" sibTransId="{E1BFFA28-7D65-4D8E-8F48-51F11E6AF622}"/>
    <dgm:cxn modelId="{CF6A624B-059E-4F52-B4DC-006075C97D21}" srcId="{A04230BB-44E5-480F-BEC4-C43F6395228B}" destId="{B8F98315-D87E-4A49-BBE0-4C7DF1AE6213}" srcOrd="4" destOrd="0" parTransId="{C146F5A1-EF04-4949-8B91-3D2BF92E5D76}" sibTransId="{B5C31FCC-6214-4940-859F-62BC767DFABC}"/>
    <dgm:cxn modelId="{CECB1A1F-7565-4835-8410-122B4C873E19}" type="presOf" srcId="{A04230BB-44E5-480F-BEC4-C43F6395228B}" destId="{7A74AA83-9D79-4920-A7C8-18BF949F84DB}" srcOrd="0" destOrd="0" presId="urn:microsoft.com/office/officeart/2005/8/layout/default"/>
    <dgm:cxn modelId="{0A70FEB2-50EB-475E-9DEC-5D1B2E64A3F2}" type="presOf" srcId="{361A1105-2B5E-4EDC-A42E-FE5586BDC2D0}" destId="{E3DC4ABB-F5A3-4204-B2DE-ADA9D5D85E0E}" srcOrd="0" destOrd="0" presId="urn:microsoft.com/office/officeart/2005/8/layout/default"/>
    <dgm:cxn modelId="{A05BAA15-B948-4EE7-96EE-E7FC661CB110}" srcId="{A04230BB-44E5-480F-BEC4-C43F6395228B}" destId="{5A833712-F48B-4B20-B056-30D08E1C1228}" srcOrd="0" destOrd="0" parTransId="{2AE1E8DB-2892-4E99-AF01-015709C9D86D}" sibTransId="{2B140C8E-5210-44E0-8C63-F213B8825A36}"/>
    <dgm:cxn modelId="{DD8F108C-A2C5-43AD-B33F-13F09419E90A}" srcId="{A04230BB-44E5-480F-BEC4-C43F6395228B}" destId="{65FC9EE7-06CF-4A4B-88F0-4BC4231CD6EE}" srcOrd="6" destOrd="0" parTransId="{88481E2F-BD63-45D3-B050-B453945DB27B}" sibTransId="{0F9CD390-5176-4BDB-8B68-65533FB246A0}"/>
    <dgm:cxn modelId="{402593D2-10D2-447B-B98C-D63C000B43D8}" srcId="{A04230BB-44E5-480F-BEC4-C43F6395228B}" destId="{FD25C284-A13E-4EA9-B3FD-147F12E3087D}" srcOrd="13" destOrd="0" parTransId="{CBE1E67F-CF84-44F9-A46D-09565209CFBA}" sibTransId="{65441B0F-6ABA-49DD-A918-B0C56D480209}"/>
    <dgm:cxn modelId="{9BF56A3E-61C7-4340-A99F-B18527C9EF52}" srcId="{A04230BB-44E5-480F-BEC4-C43F6395228B}" destId="{B94398E3-C820-4D11-B8AE-8653E225DA55}" srcOrd="7" destOrd="0" parTransId="{52788908-3D3C-4B6B-8FD3-0141BC590691}" sibTransId="{0D40748C-A020-4E7C-B067-93448275A4CA}"/>
    <dgm:cxn modelId="{56A1FFF5-E3D8-4422-85BE-FBACF18123DC}" type="presOf" srcId="{65FC9EE7-06CF-4A4B-88F0-4BC4231CD6EE}" destId="{821217EA-C6FC-4465-9C78-8A8214A985AA}" srcOrd="0" destOrd="0" presId="urn:microsoft.com/office/officeart/2005/8/layout/default"/>
    <dgm:cxn modelId="{AE1907A5-0134-4C91-B75F-966B79CD1348}" type="presOf" srcId="{21E7110B-2D38-4B57-BF19-5D2C70B91D6F}" destId="{7C02B1BA-BCAC-4B04-94DB-A97497F35C16}" srcOrd="0" destOrd="0" presId="urn:microsoft.com/office/officeart/2005/8/layout/default"/>
    <dgm:cxn modelId="{3F4F7B9F-C27B-4A2F-B202-F8F46082D4F1}" type="presParOf" srcId="{7A74AA83-9D79-4920-A7C8-18BF949F84DB}" destId="{7CE896DD-630F-4C2D-960E-3632B4DC0F40}" srcOrd="0" destOrd="0" presId="urn:microsoft.com/office/officeart/2005/8/layout/default"/>
    <dgm:cxn modelId="{568DE8B4-231F-4A0E-86AE-372CDB679019}" type="presParOf" srcId="{7A74AA83-9D79-4920-A7C8-18BF949F84DB}" destId="{F65B2633-438A-43C2-A3F4-4E3BDC45B1F4}" srcOrd="1" destOrd="0" presId="urn:microsoft.com/office/officeart/2005/8/layout/default"/>
    <dgm:cxn modelId="{6262330D-8A8A-453C-BF80-2DB30D986954}" type="presParOf" srcId="{7A74AA83-9D79-4920-A7C8-18BF949F84DB}" destId="{0AFEAF33-85CB-4409-BD80-C3C401BE3E2E}" srcOrd="2" destOrd="0" presId="urn:microsoft.com/office/officeart/2005/8/layout/default"/>
    <dgm:cxn modelId="{16D234CD-1B48-4F45-AF82-5C9493460590}" type="presParOf" srcId="{7A74AA83-9D79-4920-A7C8-18BF949F84DB}" destId="{B9CA351A-4C2B-4239-9A47-2E70F61CFAEE}" srcOrd="3" destOrd="0" presId="urn:microsoft.com/office/officeart/2005/8/layout/default"/>
    <dgm:cxn modelId="{0B59FD7B-38D4-49BD-A9BB-A56407CC284B}" type="presParOf" srcId="{7A74AA83-9D79-4920-A7C8-18BF949F84DB}" destId="{72416A54-0CD8-4C59-8B08-15186B316045}" srcOrd="4" destOrd="0" presId="urn:microsoft.com/office/officeart/2005/8/layout/default"/>
    <dgm:cxn modelId="{81EFB8BB-54C3-4956-91EF-1AFD9051C152}" type="presParOf" srcId="{7A74AA83-9D79-4920-A7C8-18BF949F84DB}" destId="{4DAE04A3-80D4-4F21-9979-F2CA84D938D0}" srcOrd="5" destOrd="0" presId="urn:microsoft.com/office/officeart/2005/8/layout/default"/>
    <dgm:cxn modelId="{4B4469E8-7AAA-46F5-8D4A-B83ABEE8F5C4}" type="presParOf" srcId="{7A74AA83-9D79-4920-A7C8-18BF949F84DB}" destId="{FFB8D157-3E15-4902-9910-5248DC44161E}" srcOrd="6" destOrd="0" presId="urn:microsoft.com/office/officeart/2005/8/layout/default"/>
    <dgm:cxn modelId="{F7ECF3D5-685E-4085-BC56-C9BC12075B52}" type="presParOf" srcId="{7A74AA83-9D79-4920-A7C8-18BF949F84DB}" destId="{201BB61C-42E3-4A09-AD1A-730A20330167}" srcOrd="7" destOrd="0" presId="urn:microsoft.com/office/officeart/2005/8/layout/default"/>
    <dgm:cxn modelId="{F5B245EB-B0E2-4964-92C3-8A97740BAF96}" type="presParOf" srcId="{7A74AA83-9D79-4920-A7C8-18BF949F84DB}" destId="{9B9C4F98-53DE-4C56-AF6D-B8703F75B219}" srcOrd="8" destOrd="0" presId="urn:microsoft.com/office/officeart/2005/8/layout/default"/>
    <dgm:cxn modelId="{89414F8A-D2F5-4467-B157-A38B0FFCE172}" type="presParOf" srcId="{7A74AA83-9D79-4920-A7C8-18BF949F84DB}" destId="{7A83240F-9253-45A7-A37D-946E2F4371D0}" srcOrd="9" destOrd="0" presId="urn:microsoft.com/office/officeart/2005/8/layout/default"/>
    <dgm:cxn modelId="{E9900963-C5F7-4093-A0AF-FD568A8D4528}" type="presParOf" srcId="{7A74AA83-9D79-4920-A7C8-18BF949F84DB}" destId="{7C02B1BA-BCAC-4B04-94DB-A97497F35C16}" srcOrd="10" destOrd="0" presId="urn:microsoft.com/office/officeart/2005/8/layout/default"/>
    <dgm:cxn modelId="{4B63B09B-F9E7-4107-B6AE-B9FB0541A310}" type="presParOf" srcId="{7A74AA83-9D79-4920-A7C8-18BF949F84DB}" destId="{94705565-701B-4A40-93EF-B1CAF8CFB2B1}" srcOrd="11" destOrd="0" presId="urn:microsoft.com/office/officeart/2005/8/layout/default"/>
    <dgm:cxn modelId="{E4C2D6A2-1551-4717-BAD7-31D3EE6E53D2}" type="presParOf" srcId="{7A74AA83-9D79-4920-A7C8-18BF949F84DB}" destId="{821217EA-C6FC-4465-9C78-8A8214A985AA}" srcOrd="12" destOrd="0" presId="urn:microsoft.com/office/officeart/2005/8/layout/default"/>
    <dgm:cxn modelId="{43E3CB6E-E2A0-4133-A331-620757A29297}" type="presParOf" srcId="{7A74AA83-9D79-4920-A7C8-18BF949F84DB}" destId="{F218CADB-7022-4E14-821E-ECBFC3EAF511}" srcOrd="13" destOrd="0" presId="urn:microsoft.com/office/officeart/2005/8/layout/default"/>
    <dgm:cxn modelId="{0AAE321F-80B9-453F-B75A-F21A24A81896}" type="presParOf" srcId="{7A74AA83-9D79-4920-A7C8-18BF949F84DB}" destId="{F49B1501-2403-4437-91CD-6494487B9EF4}" srcOrd="14" destOrd="0" presId="urn:microsoft.com/office/officeart/2005/8/layout/default"/>
    <dgm:cxn modelId="{1E1918C3-8D7F-4A08-B71D-348051AD725E}" type="presParOf" srcId="{7A74AA83-9D79-4920-A7C8-18BF949F84DB}" destId="{5872FFC7-7B10-45E9-A393-FA70548A1048}" srcOrd="15" destOrd="0" presId="urn:microsoft.com/office/officeart/2005/8/layout/default"/>
    <dgm:cxn modelId="{95A27719-6D88-4109-9DC5-93A4883F1F03}" type="presParOf" srcId="{7A74AA83-9D79-4920-A7C8-18BF949F84DB}" destId="{9B3264F1-2A39-4637-A90D-0C4B81A42DFF}" srcOrd="16" destOrd="0" presId="urn:microsoft.com/office/officeart/2005/8/layout/default"/>
    <dgm:cxn modelId="{6657F332-234C-4225-95A5-9351C7DC5F80}" type="presParOf" srcId="{7A74AA83-9D79-4920-A7C8-18BF949F84DB}" destId="{54B71F8D-96F6-4A88-8513-B38401C891AA}" srcOrd="17" destOrd="0" presId="urn:microsoft.com/office/officeart/2005/8/layout/default"/>
    <dgm:cxn modelId="{8488BE57-A458-4ABA-8C1C-F544E9971D8B}" type="presParOf" srcId="{7A74AA83-9D79-4920-A7C8-18BF949F84DB}" destId="{467CC7C7-B82B-407C-BFE1-A97099352373}" srcOrd="18" destOrd="0" presId="urn:microsoft.com/office/officeart/2005/8/layout/default"/>
    <dgm:cxn modelId="{14F3DC44-9847-4EA8-B806-6958546A62C7}" type="presParOf" srcId="{7A74AA83-9D79-4920-A7C8-18BF949F84DB}" destId="{49AD0976-4FFB-4138-AC7F-8096B066A426}" srcOrd="19" destOrd="0" presId="urn:microsoft.com/office/officeart/2005/8/layout/default"/>
    <dgm:cxn modelId="{3EDB3E12-66AA-4BDC-B36D-031BA8A673D4}" type="presParOf" srcId="{7A74AA83-9D79-4920-A7C8-18BF949F84DB}" destId="{EF99659C-6CB1-4680-821F-9ECA459DE54F}" srcOrd="20" destOrd="0" presId="urn:microsoft.com/office/officeart/2005/8/layout/default"/>
    <dgm:cxn modelId="{8AED4339-A1B0-4DD4-9FC3-34CF07698DE8}" type="presParOf" srcId="{7A74AA83-9D79-4920-A7C8-18BF949F84DB}" destId="{1305F064-F935-41FB-8457-081831C8832D}" srcOrd="21" destOrd="0" presId="urn:microsoft.com/office/officeart/2005/8/layout/default"/>
    <dgm:cxn modelId="{DEE582A9-05FA-404F-8F73-BD3639723F59}" type="presParOf" srcId="{7A74AA83-9D79-4920-A7C8-18BF949F84DB}" destId="{F6F3134D-7A26-4359-84EB-F1A73304625A}" srcOrd="22" destOrd="0" presId="urn:microsoft.com/office/officeart/2005/8/layout/default"/>
    <dgm:cxn modelId="{005B8BDB-5771-4C5E-9627-8412B757BEEA}" type="presParOf" srcId="{7A74AA83-9D79-4920-A7C8-18BF949F84DB}" destId="{BC115FB1-CF3B-48AC-AF66-822CEADDC60F}" srcOrd="23" destOrd="0" presId="urn:microsoft.com/office/officeart/2005/8/layout/default"/>
    <dgm:cxn modelId="{DE66E758-29FC-4344-BBFA-EB8D7BEA7CBD}" type="presParOf" srcId="{7A74AA83-9D79-4920-A7C8-18BF949F84DB}" destId="{95AC944B-C61A-423C-9763-1908D6CFB98F}" srcOrd="24" destOrd="0" presId="urn:microsoft.com/office/officeart/2005/8/layout/default"/>
    <dgm:cxn modelId="{5DB51E0F-4465-4305-86F7-5EA4AAD672BB}" type="presParOf" srcId="{7A74AA83-9D79-4920-A7C8-18BF949F84DB}" destId="{D1389FBE-F8A5-4DC8-8498-F3004DA7C5D3}" srcOrd="25" destOrd="0" presId="urn:microsoft.com/office/officeart/2005/8/layout/default"/>
    <dgm:cxn modelId="{E870E172-BED1-4D45-8F2C-281630A61C19}" type="presParOf" srcId="{7A74AA83-9D79-4920-A7C8-18BF949F84DB}" destId="{C35EB80F-3D45-4516-AC92-8530D2D44298}" srcOrd="26" destOrd="0" presId="urn:microsoft.com/office/officeart/2005/8/layout/default"/>
    <dgm:cxn modelId="{7FAAFB05-6966-488A-96F4-B2951C0511DE}" type="presParOf" srcId="{7A74AA83-9D79-4920-A7C8-18BF949F84DB}" destId="{9F457317-82ED-44FE-9CAD-08333E025E74}" srcOrd="27" destOrd="0" presId="urn:microsoft.com/office/officeart/2005/8/layout/default"/>
    <dgm:cxn modelId="{94F95939-5ABA-466C-809B-9D697E697B64}" type="presParOf" srcId="{7A74AA83-9D79-4920-A7C8-18BF949F84DB}" destId="{E3DC4ABB-F5A3-4204-B2DE-ADA9D5D85E0E}" srcOrd="28" destOrd="0" presId="urn:microsoft.com/office/officeart/2005/8/layout/default"/>
    <dgm:cxn modelId="{8BC87B0F-F964-4AA0-B61D-022A86630887}" type="presParOf" srcId="{7A74AA83-9D79-4920-A7C8-18BF949F84DB}" destId="{9E29DAAE-509D-4DAC-A10B-8C25DA83DE00}" srcOrd="29" destOrd="0" presId="urn:microsoft.com/office/officeart/2005/8/layout/default"/>
    <dgm:cxn modelId="{8E670302-86C8-43B3-A203-BC9C92974F6D}" type="presParOf" srcId="{7A74AA83-9D79-4920-A7C8-18BF949F84DB}" destId="{BCC030D2-8F3D-474C-85CB-406B555B6A22}" srcOrd="3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A55689-3C08-433B-86A6-4283F2C49B54}" type="doc">
      <dgm:prSet loTypeId="urn:microsoft.com/office/officeart/2005/8/layout/process4" loCatId="list" qsTypeId="urn:microsoft.com/office/officeart/2005/8/quickstyle/simple1" qsCatId="simple" csTypeId="urn:microsoft.com/office/officeart/2005/8/colors/accent6_5" csCatId="accent6" phldr="1"/>
      <dgm:spPr/>
      <dgm:t>
        <a:bodyPr/>
        <a:lstStyle/>
        <a:p>
          <a:endParaRPr lang="es-CO"/>
        </a:p>
      </dgm:t>
    </dgm:pt>
    <dgm:pt modelId="{33F59063-9446-4D85-B4E6-0DAF3BAEDBF0}">
      <dgm:prSet phldrT="[Texto]"/>
      <dgm:spPr/>
      <dgm:t>
        <a:bodyPr/>
        <a:lstStyle/>
        <a:p>
          <a:r>
            <a:rPr lang="es-CO" dirty="0" smtClean="0">
              <a:solidFill>
                <a:schemeClr val="tx1"/>
              </a:solidFill>
            </a:rPr>
            <a:t>AUDITORIA AMBULATORIA: Es el seguimiento médico de manera sistémica e integral, en la red de IPS ambulatorias priorizadas evaluando el cumplimiento de atributos de calidad en el proceso de la atención (Eficiencia, eficacia, efectividad, seguridad accesibilidad y satisfacción).</a:t>
          </a:r>
          <a:endParaRPr lang="es-CO" dirty="0">
            <a:solidFill>
              <a:schemeClr val="tx1"/>
            </a:solidFill>
          </a:endParaRPr>
        </a:p>
      </dgm:t>
    </dgm:pt>
    <dgm:pt modelId="{918D609E-7D3E-4A4D-B4DD-E6CA262BE15C}" type="parTrans" cxnId="{D9E90DC7-E011-4959-80A8-291DC41DFF18}">
      <dgm:prSet/>
      <dgm:spPr/>
      <dgm:t>
        <a:bodyPr/>
        <a:lstStyle/>
        <a:p>
          <a:endParaRPr lang="es-CO">
            <a:solidFill>
              <a:schemeClr val="tx1"/>
            </a:solidFill>
          </a:endParaRPr>
        </a:p>
      </dgm:t>
    </dgm:pt>
    <dgm:pt modelId="{B6A2656A-ED59-4280-9637-17724C6E5E7E}" type="sibTrans" cxnId="{D9E90DC7-E011-4959-80A8-291DC41DFF18}">
      <dgm:prSet/>
      <dgm:spPr/>
      <dgm:t>
        <a:bodyPr/>
        <a:lstStyle/>
        <a:p>
          <a:endParaRPr lang="es-CO">
            <a:solidFill>
              <a:schemeClr val="tx1"/>
            </a:solidFill>
          </a:endParaRPr>
        </a:p>
      </dgm:t>
    </dgm:pt>
    <dgm:pt modelId="{16311CFE-8509-4DD2-B469-8632830C4FA1}">
      <dgm:prSet/>
      <dgm:spPr/>
      <dgm:t>
        <a:bodyPr/>
        <a:lstStyle/>
        <a:p>
          <a:r>
            <a:rPr lang="es-CO" smtClean="0">
              <a:solidFill>
                <a:schemeClr val="tx1"/>
              </a:solidFill>
            </a:rPr>
            <a:t>ATENCIÓN DE SALUD: Se define como el conjunto de servicios que se prestan al usuario en el marco de los procesos propios del aseguramiento, así como de las actividades, procedimientos e intervenciones asistenciales en las fases de promoción y prevención, diagnóstico, tratamiento y rehabilitación que se prestan a toda la población.</a:t>
          </a:r>
          <a:endParaRPr lang="es-CO">
            <a:solidFill>
              <a:schemeClr val="tx1"/>
            </a:solidFill>
          </a:endParaRPr>
        </a:p>
      </dgm:t>
    </dgm:pt>
    <dgm:pt modelId="{2E25D2A7-9BC6-4355-9D1E-702ADCC4E99C}" type="parTrans" cxnId="{03C82028-896C-4506-8792-8E56E23CA65F}">
      <dgm:prSet/>
      <dgm:spPr/>
      <dgm:t>
        <a:bodyPr/>
        <a:lstStyle/>
        <a:p>
          <a:endParaRPr lang="es-CO">
            <a:solidFill>
              <a:schemeClr val="tx1"/>
            </a:solidFill>
          </a:endParaRPr>
        </a:p>
      </dgm:t>
    </dgm:pt>
    <dgm:pt modelId="{167D37D8-81C1-4F65-BA86-CBC30F1A414C}" type="sibTrans" cxnId="{03C82028-896C-4506-8792-8E56E23CA65F}">
      <dgm:prSet/>
      <dgm:spPr/>
      <dgm:t>
        <a:bodyPr/>
        <a:lstStyle/>
        <a:p>
          <a:endParaRPr lang="es-CO">
            <a:solidFill>
              <a:schemeClr val="tx1"/>
            </a:solidFill>
          </a:endParaRPr>
        </a:p>
      </dgm:t>
    </dgm:pt>
    <dgm:pt modelId="{32FBE07E-5C98-415A-9B02-9059E2EABDAE}">
      <dgm:prSet/>
      <dgm:spPr/>
      <dgm:t>
        <a:bodyPr/>
        <a:lstStyle/>
        <a:p>
          <a:r>
            <a:rPr lang="es-CO" dirty="0" smtClean="0">
              <a:solidFill>
                <a:schemeClr val="tx1"/>
              </a:solidFill>
            </a:rPr>
            <a:t>CALIDAD DE LA ATENCIÓN EN SALUD: Se entiende como la provisión de servicios de salud a los usuarios individuales y colectivos de manera accesible y equitativa, a través de un nivel profesional óptimo, teniendo en cuenta el balance entre beneficios, riesgos y costos, con el propósito de lograr la adhesión y satisfacción de dichos usuarios.</a:t>
          </a:r>
          <a:endParaRPr lang="es-CO" dirty="0">
            <a:solidFill>
              <a:schemeClr val="tx1"/>
            </a:solidFill>
          </a:endParaRPr>
        </a:p>
      </dgm:t>
    </dgm:pt>
    <dgm:pt modelId="{1F5386D9-BA05-4344-9C32-E5B93094A66E}" type="parTrans" cxnId="{E0F364F6-1D1D-4674-87AF-48084C438E01}">
      <dgm:prSet/>
      <dgm:spPr/>
      <dgm:t>
        <a:bodyPr/>
        <a:lstStyle/>
        <a:p>
          <a:endParaRPr lang="es-CO">
            <a:solidFill>
              <a:schemeClr val="tx1"/>
            </a:solidFill>
          </a:endParaRPr>
        </a:p>
      </dgm:t>
    </dgm:pt>
    <dgm:pt modelId="{1CBA11D6-E256-4724-A0DF-C1D97DF28DEC}" type="sibTrans" cxnId="{E0F364F6-1D1D-4674-87AF-48084C438E01}">
      <dgm:prSet/>
      <dgm:spPr/>
      <dgm:t>
        <a:bodyPr/>
        <a:lstStyle/>
        <a:p>
          <a:endParaRPr lang="es-CO">
            <a:solidFill>
              <a:schemeClr val="tx1"/>
            </a:solidFill>
          </a:endParaRPr>
        </a:p>
      </dgm:t>
    </dgm:pt>
    <dgm:pt modelId="{3DD1DDCF-061D-484E-8EDB-3E0959063E39}">
      <dgm:prSet/>
      <dgm:spPr/>
      <dgm:t>
        <a:bodyPr/>
        <a:lstStyle/>
        <a:p>
          <a:r>
            <a:rPr lang="es-CO" dirty="0" smtClean="0">
              <a:solidFill>
                <a:schemeClr val="tx1"/>
              </a:solidFill>
            </a:rPr>
            <a:t>EFICIENCIA: Capacidad de lograr el resultado deseado con el mínimo de recursos disponibles. </a:t>
          </a:r>
          <a:endParaRPr lang="es-CO" dirty="0">
            <a:solidFill>
              <a:schemeClr val="tx1"/>
            </a:solidFill>
          </a:endParaRPr>
        </a:p>
      </dgm:t>
    </dgm:pt>
    <dgm:pt modelId="{135F0772-F3CD-49A3-AE5C-2C78916DE370}" type="parTrans" cxnId="{464E2EC2-031C-4375-BF1A-E3B9B1FD55E2}">
      <dgm:prSet/>
      <dgm:spPr/>
      <dgm:t>
        <a:bodyPr/>
        <a:lstStyle/>
        <a:p>
          <a:endParaRPr lang="es-CO">
            <a:solidFill>
              <a:schemeClr val="tx1"/>
            </a:solidFill>
          </a:endParaRPr>
        </a:p>
      </dgm:t>
    </dgm:pt>
    <dgm:pt modelId="{05120E12-39A0-46EE-A632-460187266BF6}" type="sibTrans" cxnId="{464E2EC2-031C-4375-BF1A-E3B9B1FD55E2}">
      <dgm:prSet/>
      <dgm:spPr/>
      <dgm:t>
        <a:bodyPr/>
        <a:lstStyle/>
        <a:p>
          <a:endParaRPr lang="es-CO">
            <a:solidFill>
              <a:schemeClr val="tx1"/>
            </a:solidFill>
          </a:endParaRPr>
        </a:p>
      </dgm:t>
    </dgm:pt>
    <dgm:pt modelId="{221410F5-8FB6-4566-89D0-B45A35FBBD4C}">
      <dgm:prSet/>
      <dgm:spPr/>
      <dgm:t>
        <a:bodyPr/>
        <a:lstStyle/>
        <a:p>
          <a:r>
            <a:rPr lang="es-CO" smtClean="0">
              <a:solidFill>
                <a:schemeClr val="tx1"/>
              </a:solidFill>
            </a:rPr>
            <a:t>ACCESIBILIDAD: Es la posibilidad que tiene el usuario de utilizar los servicios de salud que le garantiza el Sistema General de Seguridad Social en Salud. </a:t>
          </a:r>
          <a:r>
            <a:rPr lang="es-CO" smtClean="0">
              <a:solidFill>
                <a:schemeClr val="tx1"/>
              </a:solidFill>
              <a:sym typeface="Symbol" panose="05050102010706020507" pitchFamily="18" charset="2"/>
            </a:rPr>
            <a:t></a:t>
          </a:r>
          <a:r>
            <a:rPr lang="es-CO" smtClean="0">
              <a:solidFill>
                <a:schemeClr val="tx1"/>
              </a:solidFill>
            </a:rPr>
            <a:t> </a:t>
          </a:r>
          <a:endParaRPr lang="es-CO">
            <a:solidFill>
              <a:schemeClr val="tx1"/>
            </a:solidFill>
          </a:endParaRPr>
        </a:p>
      </dgm:t>
    </dgm:pt>
    <dgm:pt modelId="{B0AA9EC1-F2DB-465A-99B8-6B164924B373}" type="parTrans" cxnId="{E3009876-37BD-4378-802B-533776EB65CB}">
      <dgm:prSet/>
      <dgm:spPr/>
      <dgm:t>
        <a:bodyPr/>
        <a:lstStyle/>
        <a:p>
          <a:endParaRPr lang="es-CO">
            <a:solidFill>
              <a:schemeClr val="tx1"/>
            </a:solidFill>
          </a:endParaRPr>
        </a:p>
      </dgm:t>
    </dgm:pt>
    <dgm:pt modelId="{CB0ACF4A-9796-4CA2-A3AF-D75EEDDDE299}" type="sibTrans" cxnId="{E3009876-37BD-4378-802B-533776EB65CB}">
      <dgm:prSet/>
      <dgm:spPr/>
      <dgm:t>
        <a:bodyPr/>
        <a:lstStyle/>
        <a:p>
          <a:endParaRPr lang="es-CO">
            <a:solidFill>
              <a:schemeClr val="tx1"/>
            </a:solidFill>
          </a:endParaRPr>
        </a:p>
      </dgm:t>
    </dgm:pt>
    <dgm:pt modelId="{6F4036C4-2FB8-4EA1-92EF-DE4E4F2453D4}">
      <dgm:prSet/>
      <dgm:spPr/>
      <dgm:t>
        <a:bodyPr/>
        <a:lstStyle/>
        <a:p>
          <a:r>
            <a:rPr lang="es-CO" dirty="0" smtClean="0">
              <a:solidFill>
                <a:schemeClr val="tx1"/>
              </a:solidFill>
            </a:rPr>
            <a:t>CONTINUIDAD: Es el grado en el cual los usuarios reciben las intervenciones requeridas, mediante una secuencia lógica y racional de actividades, basada en el conocimiento científico. </a:t>
          </a:r>
          <a:endParaRPr lang="es-CO" dirty="0">
            <a:solidFill>
              <a:schemeClr val="tx1"/>
            </a:solidFill>
          </a:endParaRPr>
        </a:p>
      </dgm:t>
    </dgm:pt>
    <dgm:pt modelId="{533FD53E-2533-41B8-AC0F-EE60C3E93AAC}" type="parTrans" cxnId="{138699AA-FE07-4EA1-BF08-B2ED3F52C4BA}">
      <dgm:prSet/>
      <dgm:spPr/>
      <dgm:t>
        <a:bodyPr/>
        <a:lstStyle/>
        <a:p>
          <a:endParaRPr lang="es-CO">
            <a:solidFill>
              <a:schemeClr val="tx1"/>
            </a:solidFill>
          </a:endParaRPr>
        </a:p>
      </dgm:t>
    </dgm:pt>
    <dgm:pt modelId="{82E4913A-53FE-44C2-A7D7-722FAFA477C1}" type="sibTrans" cxnId="{138699AA-FE07-4EA1-BF08-B2ED3F52C4BA}">
      <dgm:prSet/>
      <dgm:spPr/>
      <dgm:t>
        <a:bodyPr/>
        <a:lstStyle/>
        <a:p>
          <a:endParaRPr lang="es-CO">
            <a:solidFill>
              <a:schemeClr val="tx1"/>
            </a:solidFill>
          </a:endParaRPr>
        </a:p>
      </dgm:t>
    </dgm:pt>
    <dgm:pt modelId="{A1B7A1D0-72AD-4AA6-A431-9D25FF90D528}">
      <dgm:prSet/>
      <dgm:spPr/>
      <dgm:t>
        <a:bodyPr/>
        <a:lstStyle/>
        <a:p>
          <a:r>
            <a:rPr lang="es-CO" smtClean="0">
              <a:solidFill>
                <a:schemeClr val="tx1"/>
              </a:solidFill>
            </a:rPr>
            <a:t>OPORTUNIDAD: Es la posibilidad que tiene el usuario de obtener los servicios que requiere, sin que se presenten retrasos que pongan en riesgo su vida o su salud. Esta característica se relaciona con la organización de la oferta de servicios en relación con la demanda y con el nivel de coordinación institucional para gestionar el acceso a los servicios. </a:t>
          </a:r>
          <a:endParaRPr lang="es-CO">
            <a:solidFill>
              <a:schemeClr val="tx1"/>
            </a:solidFill>
          </a:endParaRPr>
        </a:p>
      </dgm:t>
    </dgm:pt>
    <dgm:pt modelId="{A56F7915-B67B-4B96-AEB4-F1F7863FA759}" type="parTrans" cxnId="{9F6060DC-FC53-4FC0-99EA-0057FCF2E978}">
      <dgm:prSet/>
      <dgm:spPr/>
      <dgm:t>
        <a:bodyPr/>
        <a:lstStyle/>
        <a:p>
          <a:endParaRPr lang="es-CO">
            <a:solidFill>
              <a:schemeClr val="tx1"/>
            </a:solidFill>
          </a:endParaRPr>
        </a:p>
      </dgm:t>
    </dgm:pt>
    <dgm:pt modelId="{550889AE-2533-44B6-A7E1-6CF17051315A}" type="sibTrans" cxnId="{9F6060DC-FC53-4FC0-99EA-0057FCF2E978}">
      <dgm:prSet/>
      <dgm:spPr/>
      <dgm:t>
        <a:bodyPr/>
        <a:lstStyle/>
        <a:p>
          <a:endParaRPr lang="es-CO">
            <a:solidFill>
              <a:schemeClr val="tx1"/>
            </a:solidFill>
          </a:endParaRPr>
        </a:p>
      </dgm:t>
    </dgm:pt>
    <dgm:pt modelId="{43D92B94-37D7-4C7A-AC5C-CA5A0D14DFF3}">
      <dgm:prSet/>
      <dgm:spPr/>
      <dgm:t>
        <a:bodyPr/>
        <a:lstStyle/>
        <a:p>
          <a:r>
            <a:rPr lang="es-CO" dirty="0" smtClean="0">
              <a:solidFill>
                <a:schemeClr val="tx1"/>
              </a:solidFill>
            </a:rPr>
            <a:t>PERTINENCIA: Los usuarios obtienen los servicios que requieren, con la mejor utilización de los recursos y sus efectos secundarios son menores que los beneficios potenciales.</a:t>
          </a:r>
          <a:endParaRPr lang="es-CO" dirty="0">
            <a:solidFill>
              <a:schemeClr val="tx1"/>
            </a:solidFill>
          </a:endParaRPr>
        </a:p>
      </dgm:t>
    </dgm:pt>
    <dgm:pt modelId="{5CE9482E-6F94-4B33-9A11-4EB4FFECFBE6}" type="parTrans" cxnId="{A00D288F-43B6-4091-92E3-FCA710BF0CFF}">
      <dgm:prSet/>
      <dgm:spPr/>
      <dgm:t>
        <a:bodyPr/>
        <a:lstStyle/>
        <a:p>
          <a:endParaRPr lang="es-CO">
            <a:solidFill>
              <a:schemeClr val="tx1"/>
            </a:solidFill>
          </a:endParaRPr>
        </a:p>
      </dgm:t>
    </dgm:pt>
    <dgm:pt modelId="{CA2D4F91-2385-4AE5-B24C-9FC3A468A93C}" type="sibTrans" cxnId="{A00D288F-43B6-4091-92E3-FCA710BF0CFF}">
      <dgm:prSet/>
      <dgm:spPr/>
      <dgm:t>
        <a:bodyPr/>
        <a:lstStyle/>
        <a:p>
          <a:endParaRPr lang="es-CO">
            <a:solidFill>
              <a:schemeClr val="tx1"/>
            </a:solidFill>
          </a:endParaRPr>
        </a:p>
      </dgm:t>
    </dgm:pt>
    <dgm:pt modelId="{31C694AB-959B-4080-8FFA-E694499912CE}">
      <dgm:prSet/>
      <dgm:spPr/>
      <dgm:t>
        <a:bodyPr/>
        <a:lstStyle/>
        <a:p>
          <a:r>
            <a:rPr lang="es-CO" smtClean="0">
              <a:solidFill>
                <a:schemeClr val="tx1"/>
              </a:solidFill>
            </a:rPr>
            <a:t>SATISFACCIÓN: Nivel de respuesta a las necesidades y expectativas del usuario. </a:t>
          </a:r>
          <a:endParaRPr lang="es-CO">
            <a:solidFill>
              <a:schemeClr val="tx1"/>
            </a:solidFill>
          </a:endParaRPr>
        </a:p>
      </dgm:t>
    </dgm:pt>
    <dgm:pt modelId="{BE036984-DE52-4901-AD33-F7F950A7420F}" type="parTrans" cxnId="{CE5332D0-6216-47D8-BAF5-71BF136390B1}">
      <dgm:prSet/>
      <dgm:spPr/>
      <dgm:t>
        <a:bodyPr/>
        <a:lstStyle/>
        <a:p>
          <a:endParaRPr lang="es-CO">
            <a:solidFill>
              <a:schemeClr val="tx1"/>
            </a:solidFill>
          </a:endParaRPr>
        </a:p>
      </dgm:t>
    </dgm:pt>
    <dgm:pt modelId="{D87031DB-6DB6-45C0-BD6D-6627ACE1DAA1}" type="sibTrans" cxnId="{CE5332D0-6216-47D8-BAF5-71BF136390B1}">
      <dgm:prSet/>
      <dgm:spPr/>
      <dgm:t>
        <a:bodyPr/>
        <a:lstStyle/>
        <a:p>
          <a:endParaRPr lang="es-CO">
            <a:solidFill>
              <a:schemeClr val="tx1"/>
            </a:solidFill>
          </a:endParaRPr>
        </a:p>
      </dgm:t>
    </dgm:pt>
    <dgm:pt modelId="{B65BA263-EDC8-48AA-8722-9BDDADF0D8FB}" type="pres">
      <dgm:prSet presAssocID="{5FA55689-3C08-433B-86A6-4283F2C49B54}" presName="Name0" presStyleCnt="0">
        <dgm:presLayoutVars>
          <dgm:dir/>
          <dgm:animLvl val="lvl"/>
          <dgm:resizeHandles val="exact"/>
        </dgm:presLayoutVars>
      </dgm:prSet>
      <dgm:spPr/>
      <dgm:t>
        <a:bodyPr/>
        <a:lstStyle/>
        <a:p>
          <a:endParaRPr lang="es-CO"/>
        </a:p>
      </dgm:t>
    </dgm:pt>
    <dgm:pt modelId="{EBBE0556-7B3B-47AD-AF41-2342CC73E4B4}" type="pres">
      <dgm:prSet presAssocID="{31C694AB-959B-4080-8FFA-E694499912CE}" presName="boxAndChildren" presStyleCnt="0"/>
      <dgm:spPr/>
    </dgm:pt>
    <dgm:pt modelId="{3603F4DA-F352-433B-9BFA-6725322B6EF8}" type="pres">
      <dgm:prSet presAssocID="{31C694AB-959B-4080-8FFA-E694499912CE}" presName="parentTextBox" presStyleLbl="node1" presStyleIdx="0" presStyleCnt="9"/>
      <dgm:spPr/>
      <dgm:t>
        <a:bodyPr/>
        <a:lstStyle/>
        <a:p>
          <a:endParaRPr lang="es-CO"/>
        </a:p>
      </dgm:t>
    </dgm:pt>
    <dgm:pt modelId="{3DE9501C-2D31-4B07-90C1-526A9FD55954}" type="pres">
      <dgm:prSet presAssocID="{CA2D4F91-2385-4AE5-B24C-9FC3A468A93C}" presName="sp" presStyleCnt="0"/>
      <dgm:spPr/>
    </dgm:pt>
    <dgm:pt modelId="{35D123AB-886F-4E4B-883E-606456BB1AA9}" type="pres">
      <dgm:prSet presAssocID="{43D92B94-37D7-4C7A-AC5C-CA5A0D14DFF3}" presName="arrowAndChildren" presStyleCnt="0"/>
      <dgm:spPr/>
    </dgm:pt>
    <dgm:pt modelId="{E41D577E-A388-4B84-B364-B0C8B19D555A}" type="pres">
      <dgm:prSet presAssocID="{43D92B94-37D7-4C7A-AC5C-CA5A0D14DFF3}" presName="parentTextArrow" presStyleLbl="node1" presStyleIdx="1" presStyleCnt="9"/>
      <dgm:spPr/>
      <dgm:t>
        <a:bodyPr/>
        <a:lstStyle/>
        <a:p>
          <a:endParaRPr lang="es-CO"/>
        </a:p>
      </dgm:t>
    </dgm:pt>
    <dgm:pt modelId="{4FA2FC1E-AE48-4913-99D8-5AE1D87099CF}" type="pres">
      <dgm:prSet presAssocID="{550889AE-2533-44B6-A7E1-6CF17051315A}" presName="sp" presStyleCnt="0"/>
      <dgm:spPr/>
    </dgm:pt>
    <dgm:pt modelId="{797A9EF4-9259-4561-8883-DA1E46F334D3}" type="pres">
      <dgm:prSet presAssocID="{A1B7A1D0-72AD-4AA6-A431-9D25FF90D528}" presName="arrowAndChildren" presStyleCnt="0"/>
      <dgm:spPr/>
    </dgm:pt>
    <dgm:pt modelId="{D4866A15-1820-4CB9-B82D-7348F2316CCD}" type="pres">
      <dgm:prSet presAssocID="{A1B7A1D0-72AD-4AA6-A431-9D25FF90D528}" presName="parentTextArrow" presStyleLbl="node1" presStyleIdx="2" presStyleCnt="9"/>
      <dgm:spPr/>
      <dgm:t>
        <a:bodyPr/>
        <a:lstStyle/>
        <a:p>
          <a:endParaRPr lang="es-CO"/>
        </a:p>
      </dgm:t>
    </dgm:pt>
    <dgm:pt modelId="{F7CFAC70-58CB-479B-9209-D2ABB4ABCAD4}" type="pres">
      <dgm:prSet presAssocID="{82E4913A-53FE-44C2-A7D7-722FAFA477C1}" presName="sp" presStyleCnt="0"/>
      <dgm:spPr/>
    </dgm:pt>
    <dgm:pt modelId="{03B8C780-25F6-4C6A-B9C6-7D6FF8C18B72}" type="pres">
      <dgm:prSet presAssocID="{6F4036C4-2FB8-4EA1-92EF-DE4E4F2453D4}" presName="arrowAndChildren" presStyleCnt="0"/>
      <dgm:spPr/>
    </dgm:pt>
    <dgm:pt modelId="{67072CF2-1AD4-4B13-9C40-A1BB8A5BFAD8}" type="pres">
      <dgm:prSet presAssocID="{6F4036C4-2FB8-4EA1-92EF-DE4E4F2453D4}" presName="parentTextArrow" presStyleLbl="node1" presStyleIdx="3" presStyleCnt="9"/>
      <dgm:spPr/>
      <dgm:t>
        <a:bodyPr/>
        <a:lstStyle/>
        <a:p>
          <a:endParaRPr lang="es-CO"/>
        </a:p>
      </dgm:t>
    </dgm:pt>
    <dgm:pt modelId="{C9FE6A51-56B9-4AF5-993B-775B269AB65D}" type="pres">
      <dgm:prSet presAssocID="{CB0ACF4A-9796-4CA2-A3AF-D75EEDDDE299}" presName="sp" presStyleCnt="0"/>
      <dgm:spPr/>
    </dgm:pt>
    <dgm:pt modelId="{572369AF-DEF9-4A08-9BE7-BC954873B2E8}" type="pres">
      <dgm:prSet presAssocID="{221410F5-8FB6-4566-89D0-B45A35FBBD4C}" presName="arrowAndChildren" presStyleCnt="0"/>
      <dgm:spPr/>
    </dgm:pt>
    <dgm:pt modelId="{A7DE2F46-0EC4-4152-83E8-E47992748F80}" type="pres">
      <dgm:prSet presAssocID="{221410F5-8FB6-4566-89D0-B45A35FBBD4C}" presName="parentTextArrow" presStyleLbl="node1" presStyleIdx="4" presStyleCnt="9"/>
      <dgm:spPr/>
      <dgm:t>
        <a:bodyPr/>
        <a:lstStyle/>
        <a:p>
          <a:endParaRPr lang="es-CO"/>
        </a:p>
      </dgm:t>
    </dgm:pt>
    <dgm:pt modelId="{D115F72B-4F3E-4368-AC57-9B726F49E51A}" type="pres">
      <dgm:prSet presAssocID="{05120E12-39A0-46EE-A632-460187266BF6}" presName="sp" presStyleCnt="0"/>
      <dgm:spPr/>
    </dgm:pt>
    <dgm:pt modelId="{E54DD834-B6DC-4090-A010-940826376FA8}" type="pres">
      <dgm:prSet presAssocID="{3DD1DDCF-061D-484E-8EDB-3E0959063E39}" presName="arrowAndChildren" presStyleCnt="0"/>
      <dgm:spPr/>
    </dgm:pt>
    <dgm:pt modelId="{B5D10CEA-6830-49DC-A449-012676D92181}" type="pres">
      <dgm:prSet presAssocID="{3DD1DDCF-061D-484E-8EDB-3E0959063E39}" presName="parentTextArrow" presStyleLbl="node1" presStyleIdx="5" presStyleCnt="9"/>
      <dgm:spPr/>
      <dgm:t>
        <a:bodyPr/>
        <a:lstStyle/>
        <a:p>
          <a:endParaRPr lang="es-CO"/>
        </a:p>
      </dgm:t>
    </dgm:pt>
    <dgm:pt modelId="{8287A988-4B44-4B9E-9006-1736388EBE2B}" type="pres">
      <dgm:prSet presAssocID="{1CBA11D6-E256-4724-A0DF-C1D97DF28DEC}" presName="sp" presStyleCnt="0"/>
      <dgm:spPr/>
    </dgm:pt>
    <dgm:pt modelId="{28CE9873-1E17-4454-8713-56205FFD8C55}" type="pres">
      <dgm:prSet presAssocID="{32FBE07E-5C98-415A-9B02-9059E2EABDAE}" presName="arrowAndChildren" presStyleCnt="0"/>
      <dgm:spPr/>
    </dgm:pt>
    <dgm:pt modelId="{6416F010-5BD2-432A-B044-0FBA5B6269C7}" type="pres">
      <dgm:prSet presAssocID="{32FBE07E-5C98-415A-9B02-9059E2EABDAE}" presName="parentTextArrow" presStyleLbl="node1" presStyleIdx="6" presStyleCnt="9"/>
      <dgm:spPr/>
      <dgm:t>
        <a:bodyPr/>
        <a:lstStyle/>
        <a:p>
          <a:endParaRPr lang="es-CO"/>
        </a:p>
      </dgm:t>
    </dgm:pt>
    <dgm:pt modelId="{9893D2A8-4495-4361-B639-C4D93BAA1780}" type="pres">
      <dgm:prSet presAssocID="{167D37D8-81C1-4F65-BA86-CBC30F1A414C}" presName="sp" presStyleCnt="0"/>
      <dgm:spPr/>
    </dgm:pt>
    <dgm:pt modelId="{D8EEF175-08A6-425A-90DE-07B7E9A9F19D}" type="pres">
      <dgm:prSet presAssocID="{16311CFE-8509-4DD2-B469-8632830C4FA1}" presName="arrowAndChildren" presStyleCnt="0"/>
      <dgm:spPr/>
    </dgm:pt>
    <dgm:pt modelId="{AC9A8341-6366-41D5-8C4A-35A67803BB86}" type="pres">
      <dgm:prSet presAssocID="{16311CFE-8509-4DD2-B469-8632830C4FA1}" presName="parentTextArrow" presStyleLbl="node1" presStyleIdx="7" presStyleCnt="9"/>
      <dgm:spPr/>
      <dgm:t>
        <a:bodyPr/>
        <a:lstStyle/>
        <a:p>
          <a:endParaRPr lang="es-CO"/>
        </a:p>
      </dgm:t>
    </dgm:pt>
    <dgm:pt modelId="{EE9789A8-74EF-4EBE-9BA3-4F355B9763FB}" type="pres">
      <dgm:prSet presAssocID="{B6A2656A-ED59-4280-9637-17724C6E5E7E}" presName="sp" presStyleCnt="0"/>
      <dgm:spPr/>
    </dgm:pt>
    <dgm:pt modelId="{ED179D6E-FCC3-4E86-9DB3-4E7E0E91D5CF}" type="pres">
      <dgm:prSet presAssocID="{33F59063-9446-4D85-B4E6-0DAF3BAEDBF0}" presName="arrowAndChildren" presStyleCnt="0"/>
      <dgm:spPr/>
    </dgm:pt>
    <dgm:pt modelId="{F9ABB111-5B22-4708-93E7-87CD76E5D5EE}" type="pres">
      <dgm:prSet presAssocID="{33F59063-9446-4D85-B4E6-0DAF3BAEDBF0}" presName="parentTextArrow" presStyleLbl="node1" presStyleIdx="8" presStyleCnt="9"/>
      <dgm:spPr/>
      <dgm:t>
        <a:bodyPr/>
        <a:lstStyle/>
        <a:p>
          <a:endParaRPr lang="es-CO"/>
        </a:p>
      </dgm:t>
    </dgm:pt>
  </dgm:ptLst>
  <dgm:cxnLst>
    <dgm:cxn modelId="{E0F364F6-1D1D-4674-87AF-48084C438E01}" srcId="{5FA55689-3C08-433B-86A6-4283F2C49B54}" destId="{32FBE07E-5C98-415A-9B02-9059E2EABDAE}" srcOrd="2" destOrd="0" parTransId="{1F5386D9-BA05-4344-9C32-E5B93094A66E}" sibTransId="{1CBA11D6-E256-4724-A0DF-C1D97DF28DEC}"/>
    <dgm:cxn modelId="{9F6060DC-FC53-4FC0-99EA-0057FCF2E978}" srcId="{5FA55689-3C08-433B-86A6-4283F2C49B54}" destId="{A1B7A1D0-72AD-4AA6-A431-9D25FF90D528}" srcOrd="6" destOrd="0" parTransId="{A56F7915-B67B-4B96-AEB4-F1F7863FA759}" sibTransId="{550889AE-2533-44B6-A7E1-6CF17051315A}"/>
    <dgm:cxn modelId="{12A3DB15-6E31-4EFC-84A3-A8D134987A78}" type="presOf" srcId="{221410F5-8FB6-4566-89D0-B45A35FBBD4C}" destId="{A7DE2F46-0EC4-4152-83E8-E47992748F80}" srcOrd="0" destOrd="0" presId="urn:microsoft.com/office/officeart/2005/8/layout/process4"/>
    <dgm:cxn modelId="{409CBB0D-8462-4258-8BF1-B5AAD7DC2BEB}" type="presOf" srcId="{31C694AB-959B-4080-8FFA-E694499912CE}" destId="{3603F4DA-F352-433B-9BFA-6725322B6EF8}" srcOrd="0" destOrd="0" presId="urn:microsoft.com/office/officeart/2005/8/layout/process4"/>
    <dgm:cxn modelId="{9B5184C9-DF20-4D67-99A6-D0D4979ACEC4}" type="presOf" srcId="{6F4036C4-2FB8-4EA1-92EF-DE4E4F2453D4}" destId="{67072CF2-1AD4-4B13-9C40-A1BB8A5BFAD8}" srcOrd="0" destOrd="0" presId="urn:microsoft.com/office/officeart/2005/8/layout/process4"/>
    <dgm:cxn modelId="{67D115D5-87A9-45FA-B5EF-15DC93F3159E}" type="presOf" srcId="{3DD1DDCF-061D-484E-8EDB-3E0959063E39}" destId="{B5D10CEA-6830-49DC-A449-012676D92181}" srcOrd="0" destOrd="0" presId="urn:microsoft.com/office/officeart/2005/8/layout/process4"/>
    <dgm:cxn modelId="{D9E90DC7-E011-4959-80A8-291DC41DFF18}" srcId="{5FA55689-3C08-433B-86A6-4283F2C49B54}" destId="{33F59063-9446-4D85-B4E6-0DAF3BAEDBF0}" srcOrd="0" destOrd="0" parTransId="{918D609E-7D3E-4A4D-B4DD-E6CA262BE15C}" sibTransId="{B6A2656A-ED59-4280-9637-17724C6E5E7E}"/>
    <dgm:cxn modelId="{F8E59181-E94F-49C3-987A-B23E07E40460}" type="presOf" srcId="{5FA55689-3C08-433B-86A6-4283F2C49B54}" destId="{B65BA263-EDC8-48AA-8722-9BDDADF0D8FB}" srcOrd="0" destOrd="0" presId="urn:microsoft.com/office/officeart/2005/8/layout/process4"/>
    <dgm:cxn modelId="{E3009876-37BD-4378-802B-533776EB65CB}" srcId="{5FA55689-3C08-433B-86A6-4283F2C49B54}" destId="{221410F5-8FB6-4566-89D0-B45A35FBBD4C}" srcOrd="4" destOrd="0" parTransId="{B0AA9EC1-F2DB-465A-99B8-6B164924B373}" sibTransId="{CB0ACF4A-9796-4CA2-A3AF-D75EEDDDE299}"/>
    <dgm:cxn modelId="{03C82028-896C-4506-8792-8E56E23CA65F}" srcId="{5FA55689-3C08-433B-86A6-4283F2C49B54}" destId="{16311CFE-8509-4DD2-B469-8632830C4FA1}" srcOrd="1" destOrd="0" parTransId="{2E25D2A7-9BC6-4355-9D1E-702ADCC4E99C}" sibTransId="{167D37D8-81C1-4F65-BA86-CBC30F1A414C}"/>
    <dgm:cxn modelId="{73B4B84C-BDA4-4107-A8BB-6F0A3C3D57AC}" type="presOf" srcId="{33F59063-9446-4D85-B4E6-0DAF3BAEDBF0}" destId="{F9ABB111-5B22-4708-93E7-87CD76E5D5EE}" srcOrd="0" destOrd="0" presId="urn:microsoft.com/office/officeart/2005/8/layout/process4"/>
    <dgm:cxn modelId="{464E2EC2-031C-4375-BF1A-E3B9B1FD55E2}" srcId="{5FA55689-3C08-433B-86A6-4283F2C49B54}" destId="{3DD1DDCF-061D-484E-8EDB-3E0959063E39}" srcOrd="3" destOrd="0" parTransId="{135F0772-F3CD-49A3-AE5C-2C78916DE370}" sibTransId="{05120E12-39A0-46EE-A632-460187266BF6}"/>
    <dgm:cxn modelId="{EA31BF96-2CEC-4278-A4A2-1B9CB1441B3F}" type="presOf" srcId="{16311CFE-8509-4DD2-B469-8632830C4FA1}" destId="{AC9A8341-6366-41D5-8C4A-35A67803BB86}" srcOrd="0" destOrd="0" presId="urn:microsoft.com/office/officeart/2005/8/layout/process4"/>
    <dgm:cxn modelId="{138699AA-FE07-4EA1-BF08-B2ED3F52C4BA}" srcId="{5FA55689-3C08-433B-86A6-4283F2C49B54}" destId="{6F4036C4-2FB8-4EA1-92EF-DE4E4F2453D4}" srcOrd="5" destOrd="0" parTransId="{533FD53E-2533-41B8-AC0F-EE60C3E93AAC}" sibTransId="{82E4913A-53FE-44C2-A7D7-722FAFA477C1}"/>
    <dgm:cxn modelId="{D4D9AC5A-E875-43E2-805C-D17F5A865B3A}" type="presOf" srcId="{32FBE07E-5C98-415A-9B02-9059E2EABDAE}" destId="{6416F010-5BD2-432A-B044-0FBA5B6269C7}" srcOrd="0" destOrd="0" presId="urn:microsoft.com/office/officeart/2005/8/layout/process4"/>
    <dgm:cxn modelId="{CE5332D0-6216-47D8-BAF5-71BF136390B1}" srcId="{5FA55689-3C08-433B-86A6-4283F2C49B54}" destId="{31C694AB-959B-4080-8FFA-E694499912CE}" srcOrd="8" destOrd="0" parTransId="{BE036984-DE52-4901-AD33-F7F950A7420F}" sibTransId="{D87031DB-6DB6-45C0-BD6D-6627ACE1DAA1}"/>
    <dgm:cxn modelId="{A00D288F-43B6-4091-92E3-FCA710BF0CFF}" srcId="{5FA55689-3C08-433B-86A6-4283F2C49B54}" destId="{43D92B94-37D7-4C7A-AC5C-CA5A0D14DFF3}" srcOrd="7" destOrd="0" parTransId="{5CE9482E-6F94-4B33-9A11-4EB4FFECFBE6}" sibTransId="{CA2D4F91-2385-4AE5-B24C-9FC3A468A93C}"/>
    <dgm:cxn modelId="{1A4F0D81-E5D6-4900-84FE-E8C93BC0EDCD}" type="presOf" srcId="{43D92B94-37D7-4C7A-AC5C-CA5A0D14DFF3}" destId="{E41D577E-A388-4B84-B364-B0C8B19D555A}" srcOrd="0" destOrd="0" presId="urn:microsoft.com/office/officeart/2005/8/layout/process4"/>
    <dgm:cxn modelId="{66523FE1-33B2-43C0-94BE-2C5E2A1EBDF4}" type="presOf" srcId="{A1B7A1D0-72AD-4AA6-A431-9D25FF90D528}" destId="{D4866A15-1820-4CB9-B82D-7348F2316CCD}" srcOrd="0" destOrd="0" presId="urn:microsoft.com/office/officeart/2005/8/layout/process4"/>
    <dgm:cxn modelId="{E2938F2C-533C-4C71-A063-DB1D0F2F26B3}" type="presParOf" srcId="{B65BA263-EDC8-48AA-8722-9BDDADF0D8FB}" destId="{EBBE0556-7B3B-47AD-AF41-2342CC73E4B4}" srcOrd="0" destOrd="0" presId="urn:microsoft.com/office/officeart/2005/8/layout/process4"/>
    <dgm:cxn modelId="{4021B281-4B30-4EBC-A20D-DFC5399FB118}" type="presParOf" srcId="{EBBE0556-7B3B-47AD-AF41-2342CC73E4B4}" destId="{3603F4DA-F352-433B-9BFA-6725322B6EF8}" srcOrd="0" destOrd="0" presId="urn:microsoft.com/office/officeart/2005/8/layout/process4"/>
    <dgm:cxn modelId="{4FE7F1E8-5C51-47BE-BABA-5EDC58FC628B}" type="presParOf" srcId="{B65BA263-EDC8-48AA-8722-9BDDADF0D8FB}" destId="{3DE9501C-2D31-4B07-90C1-526A9FD55954}" srcOrd="1" destOrd="0" presId="urn:microsoft.com/office/officeart/2005/8/layout/process4"/>
    <dgm:cxn modelId="{295599D7-B278-4A66-BCD2-57F0721F05A7}" type="presParOf" srcId="{B65BA263-EDC8-48AA-8722-9BDDADF0D8FB}" destId="{35D123AB-886F-4E4B-883E-606456BB1AA9}" srcOrd="2" destOrd="0" presId="urn:microsoft.com/office/officeart/2005/8/layout/process4"/>
    <dgm:cxn modelId="{B10C85BD-2D70-4C2A-8B05-15AF81FC8617}" type="presParOf" srcId="{35D123AB-886F-4E4B-883E-606456BB1AA9}" destId="{E41D577E-A388-4B84-B364-B0C8B19D555A}" srcOrd="0" destOrd="0" presId="urn:microsoft.com/office/officeart/2005/8/layout/process4"/>
    <dgm:cxn modelId="{BAB7DE75-4BF3-41D9-BBBF-A31738B03BA2}" type="presParOf" srcId="{B65BA263-EDC8-48AA-8722-9BDDADF0D8FB}" destId="{4FA2FC1E-AE48-4913-99D8-5AE1D87099CF}" srcOrd="3" destOrd="0" presId="urn:microsoft.com/office/officeart/2005/8/layout/process4"/>
    <dgm:cxn modelId="{663D5C8D-DD6E-4B56-9EFB-83F6696029D1}" type="presParOf" srcId="{B65BA263-EDC8-48AA-8722-9BDDADF0D8FB}" destId="{797A9EF4-9259-4561-8883-DA1E46F334D3}" srcOrd="4" destOrd="0" presId="urn:microsoft.com/office/officeart/2005/8/layout/process4"/>
    <dgm:cxn modelId="{732102F8-DE45-4797-ACBE-9739E4A07F80}" type="presParOf" srcId="{797A9EF4-9259-4561-8883-DA1E46F334D3}" destId="{D4866A15-1820-4CB9-B82D-7348F2316CCD}" srcOrd="0" destOrd="0" presId="urn:microsoft.com/office/officeart/2005/8/layout/process4"/>
    <dgm:cxn modelId="{AF5B3805-11DC-4629-8F35-CD0C80343D2E}" type="presParOf" srcId="{B65BA263-EDC8-48AA-8722-9BDDADF0D8FB}" destId="{F7CFAC70-58CB-479B-9209-D2ABB4ABCAD4}" srcOrd="5" destOrd="0" presId="urn:microsoft.com/office/officeart/2005/8/layout/process4"/>
    <dgm:cxn modelId="{3A3072EC-82FF-4A94-9F6B-74B766A9303A}" type="presParOf" srcId="{B65BA263-EDC8-48AA-8722-9BDDADF0D8FB}" destId="{03B8C780-25F6-4C6A-B9C6-7D6FF8C18B72}" srcOrd="6" destOrd="0" presId="urn:microsoft.com/office/officeart/2005/8/layout/process4"/>
    <dgm:cxn modelId="{A6473CFF-D694-49B4-B03C-10E9D063AFFA}" type="presParOf" srcId="{03B8C780-25F6-4C6A-B9C6-7D6FF8C18B72}" destId="{67072CF2-1AD4-4B13-9C40-A1BB8A5BFAD8}" srcOrd="0" destOrd="0" presId="urn:microsoft.com/office/officeart/2005/8/layout/process4"/>
    <dgm:cxn modelId="{A73FD240-94A1-4571-9E22-C099A3CB805C}" type="presParOf" srcId="{B65BA263-EDC8-48AA-8722-9BDDADF0D8FB}" destId="{C9FE6A51-56B9-4AF5-993B-775B269AB65D}" srcOrd="7" destOrd="0" presId="urn:microsoft.com/office/officeart/2005/8/layout/process4"/>
    <dgm:cxn modelId="{64F5AAC2-352A-494D-83BC-106F4607D512}" type="presParOf" srcId="{B65BA263-EDC8-48AA-8722-9BDDADF0D8FB}" destId="{572369AF-DEF9-4A08-9BE7-BC954873B2E8}" srcOrd="8" destOrd="0" presId="urn:microsoft.com/office/officeart/2005/8/layout/process4"/>
    <dgm:cxn modelId="{0DDC2EF7-FB98-4D4B-A2E9-C058E316454A}" type="presParOf" srcId="{572369AF-DEF9-4A08-9BE7-BC954873B2E8}" destId="{A7DE2F46-0EC4-4152-83E8-E47992748F80}" srcOrd="0" destOrd="0" presId="urn:microsoft.com/office/officeart/2005/8/layout/process4"/>
    <dgm:cxn modelId="{1984F80A-572E-4E0C-AD3B-7A7E7D0CDA8C}" type="presParOf" srcId="{B65BA263-EDC8-48AA-8722-9BDDADF0D8FB}" destId="{D115F72B-4F3E-4368-AC57-9B726F49E51A}" srcOrd="9" destOrd="0" presId="urn:microsoft.com/office/officeart/2005/8/layout/process4"/>
    <dgm:cxn modelId="{97D007F4-CB33-4A48-B416-71F7E0896568}" type="presParOf" srcId="{B65BA263-EDC8-48AA-8722-9BDDADF0D8FB}" destId="{E54DD834-B6DC-4090-A010-940826376FA8}" srcOrd="10" destOrd="0" presId="urn:microsoft.com/office/officeart/2005/8/layout/process4"/>
    <dgm:cxn modelId="{BC003BBB-4F68-4C7E-811E-86B5843AD9D8}" type="presParOf" srcId="{E54DD834-B6DC-4090-A010-940826376FA8}" destId="{B5D10CEA-6830-49DC-A449-012676D92181}" srcOrd="0" destOrd="0" presId="urn:microsoft.com/office/officeart/2005/8/layout/process4"/>
    <dgm:cxn modelId="{2D1C67AE-6C12-4928-A186-E4C59CFC706A}" type="presParOf" srcId="{B65BA263-EDC8-48AA-8722-9BDDADF0D8FB}" destId="{8287A988-4B44-4B9E-9006-1736388EBE2B}" srcOrd="11" destOrd="0" presId="urn:microsoft.com/office/officeart/2005/8/layout/process4"/>
    <dgm:cxn modelId="{B04FA619-BAC4-4829-B166-FAB11494FF85}" type="presParOf" srcId="{B65BA263-EDC8-48AA-8722-9BDDADF0D8FB}" destId="{28CE9873-1E17-4454-8713-56205FFD8C55}" srcOrd="12" destOrd="0" presId="urn:microsoft.com/office/officeart/2005/8/layout/process4"/>
    <dgm:cxn modelId="{6320A457-D8B6-4148-9FA3-88D0C01E4A91}" type="presParOf" srcId="{28CE9873-1E17-4454-8713-56205FFD8C55}" destId="{6416F010-5BD2-432A-B044-0FBA5B6269C7}" srcOrd="0" destOrd="0" presId="urn:microsoft.com/office/officeart/2005/8/layout/process4"/>
    <dgm:cxn modelId="{3BD99154-EDE8-4835-BB6A-A3E1B1706F41}" type="presParOf" srcId="{B65BA263-EDC8-48AA-8722-9BDDADF0D8FB}" destId="{9893D2A8-4495-4361-B639-C4D93BAA1780}" srcOrd="13" destOrd="0" presId="urn:microsoft.com/office/officeart/2005/8/layout/process4"/>
    <dgm:cxn modelId="{5E11D3ED-202D-4FCC-8733-050F2C2BB078}" type="presParOf" srcId="{B65BA263-EDC8-48AA-8722-9BDDADF0D8FB}" destId="{D8EEF175-08A6-425A-90DE-07B7E9A9F19D}" srcOrd="14" destOrd="0" presId="urn:microsoft.com/office/officeart/2005/8/layout/process4"/>
    <dgm:cxn modelId="{9EA51C01-EFD7-4729-9E58-20930F504334}" type="presParOf" srcId="{D8EEF175-08A6-425A-90DE-07B7E9A9F19D}" destId="{AC9A8341-6366-41D5-8C4A-35A67803BB86}" srcOrd="0" destOrd="0" presId="urn:microsoft.com/office/officeart/2005/8/layout/process4"/>
    <dgm:cxn modelId="{39E2339E-75DC-402B-93DF-797F307CBBCF}" type="presParOf" srcId="{B65BA263-EDC8-48AA-8722-9BDDADF0D8FB}" destId="{EE9789A8-74EF-4EBE-9BA3-4F355B9763FB}" srcOrd="15" destOrd="0" presId="urn:microsoft.com/office/officeart/2005/8/layout/process4"/>
    <dgm:cxn modelId="{B33827DB-A923-467A-AC1B-A6342100A6D2}" type="presParOf" srcId="{B65BA263-EDC8-48AA-8722-9BDDADF0D8FB}" destId="{ED179D6E-FCC3-4E86-9DB3-4E7E0E91D5CF}" srcOrd="16" destOrd="0" presId="urn:microsoft.com/office/officeart/2005/8/layout/process4"/>
    <dgm:cxn modelId="{797499C3-3AF9-4DFF-8DEA-A92589D6C7CD}" type="presParOf" srcId="{ED179D6E-FCC3-4E86-9DB3-4E7E0E91D5CF}" destId="{F9ABB111-5B22-4708-93E7-87CD76E5D5EE}"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57A5E9-176D-4661-B8DA-6F8B4EC47DBA}"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s-CO"/>
        </a:p>
      </dgm:t>
    </dgm:pt>
    <dgm:pt modelId="{891DB401-245B-4C2B-BE70-FE5643ABC15D}">
      <dgm:prSet phldrT="[Texto]"/>
      <dgm:spPr/>
      <dgm:t>
        <a:bodyPr/>
        <a:lstStyle/>
        <a:p>
          <a:r>
            <a:rPr lang="es-CO" smtClean="0">
              <a:sym typeface="Symbol" panose="05050102010706020507" pitchFamily="18" charset="2"/>
            </a:rPr>
            <a:t></a:t>
          </a:r>
          <a:r>
            <a:rPr lang="es-CO" smtClean="0"/>
            <a:t> Determinar a través de la auditoria, la calidad de la estructura, proceso y resultado de la atención que se brinda a los usuarios con respecto a los hallazgos de los registros clínicos y lo facturado. </a:t>
          </a:r>
          <a:endParaRPr lang="es-CO"/>
        </a:p>
      </dgm:t>
    </dgm:pt>
    <dgm:pt modelId="{E185DA4E-CC4C-4812-AC38-F34427B5271D}" type="parTrans" cxnId="{C9A07370-0797-4ED5-BCFA-5C85741203A2}">
      <dgm:prSet/>
      <dgm:spPr/>
      <dgm:t>
        <a:bodyPr/>
        <a:lstStyle/>
        <a:p>
          <a:endParaRPr lang="es-CO"/>
        </a:p>
      </dgm:t>
    </dgm:pt>
    <dgm:pt modelId="{F06C9C7A-42F6-4DD3-AF86-2B0D61722D07}" type="sibTrans" cxnId="{C9A07370-0797-4ED5-BCFA-5C85741203A2}">
      <dgm:prSet/>
      <dgm:spPr/>
      <dgm:t>
        <a:bodyPr/>
        <a:lstStyle/>
        <a:p>
          <a:endParaRPr lang="es-CO"/>
        </a:p>
      </dgm:t>
    </dgm:pt>
    <dgm:pt modelId="{E82576C6-C1A3-4BB5-AB19-E19410377DDA}">
      <dgm:prSet/>
      <dgm:spPr/>
      <dgm:t>
        <a:bodyPr/>
        <a:lstStyle/>
        <a:p>
          <a:r>
            <a:rPr lang="es-CO" smtClean="0">
              <a:sym typeface="Symbol" panose="05050102010706020507" pitchFamily="18" charset="2"/>
            </a:rPr>
            <a:t></a:t>
          </a:r>
          <a:r>
            <a:rPr lang="es-CO" smtClean="0"/>
            <a:t> Impulsar registros de atención de calidad, examinando con los responsables del diligenciamiento el cumplimiento de estándares de calidad. </a:t>
          </a:r>
          <a:endParaRPr lang="es-CO"/>
        </a:p>
      </dgm:t>
    </dgm:pt>
    <dgm:pt modelId="{ADF30BB8-6274-428C-ADB2-37A08F932C16}" type="parTrans" cxnId="{76DE82A8-664A-49FC-9945-56B64418F169}">
      <dgm:prSet/>
      <dgm:spPr/>
      <dgm:t>
        <a:bodyPr/>
        <a:lstStyle/>
        <a:p>
          <a:endParaRPr lang="es-CO"/>
        </a:p>
      </dgm:t>
    </dgm:pt>
    <dgm:pt modelId="{562866C8-F8FA-4FD2-9378-9B3510F65E4F}" type="sibTrans" cxnId="{76DE82A8-664A-49FC-9945-56B64418F169}">
      <dgm:prSet/>
      <dgm:spPr/>
      <dgm:t>
        <a:bodyPr/>
        <a:lstStyle/>
        <a:p>
          <a:endParaRPr lang="es-CO"/>
        </a:p>
      </dgm:t>
    </dgm:pt>
    <dgm:pt modelId="{9CC57B0F-A934-482E-A8A8-38ECBE787B61}">
      <dgm:prSet/>
      <dgm:spPr/>
      <dgm:t>
        <a:bodyPr/>
        <a:lstStyle/>
        <a:p>
          <a:r>
            <a:rPr lang="es-CO" smtClean="0">
              <a:sym typeface="Symbol" panose="05050102010706020507" pitchFamily="18" charset="2"/>
            </a:rPr>
            <a:t></a:t>
          </a:r>
          <a:r>
            <a:rPr lang="es-CO" smtClean="0"/>
            <a:t> Socializar hallazgos de no conformidad en la revisión de la pre auditoria al proceso de facturación. </a:t>
          </a:r>
          <a:endParaRPr lang="es-CO"/>
        </a:p>
      </dgm:t>
    </dgm:pt>
    <dgm:pt modelId="{4B07A8A3-A95C-47E4-9B72-3120185C6E33}" type="parTrans" cxnId="{25C19425-813A-4BE2-AE5A-3F2D37D2795B}">
      <dgm:prSet/>
      <dgm:spPr/>
      <dgm:t>
        <a:bodyPr/>
        <a:lstStyle/>
        <a:p>
          <a:endParaRPr lang="es-CO"/>
        </a:p>
      </dgm:t>
    </dgm:pt>
    <dgm:pt modelId="{5D9F60BA-8888-466C-8D61-3C65541C2599}" type="sibTrans" cxnId="{25C19425-813A-4BE2-AE5A-3F2D37D2795B}">
      <dgm:prSet/>
      <dgm:spPr/>
      <dgm:t>
        <a:bodyPr/>
        <a:lstStyle/>
        <a:p>
          <a:endParaRPr lang="es-CO"/>
        </a:p>
      </dgm:t>
    </dgm:pt>
    <dgm:pt modelId="{C20B1EE2-9708-41D5-B92B-5127F0418113}">
      <dgm:prSet/>
      <dgm:spPr/>
      <dgm:t>
        <a:bodyPr/>
        <a:lstStyle/>
        <a:p>
          <a:r>
            <a:rPr lang="es-CO" smtClean="0">
              <a:sym typeface="Symbol" panose="05050102010706020507" pitchFamily="18" charset="2"/>
            </a:rPr>
            <a:t></a:t>
          </a:r>
          <a:r>
            <a:rPr lang="es-CO" smtClean="0"/>
            <a:t> Estandarizar la respuesta a las objeciones en los términos y condiciones establecidos por la normatividad vigente.</a:t>
          </a:r>
          <a:endParaRPr lang="es-CO"/>
        </a:p>
      </dgm:t>
    </dgm:pt>
    <dgm:pt modelId="{6D865625-2B11-4C78-80D3-FDFE2C8A3577}" type="parTrans" cxnId="{29ACDF7E-2ADC-4550-BD3C-2617C98E6364}">
      <dgm:prSet/>
      <dgm:spPr/>
      <dgm:t>
        <a:bodyPr/>
        <a:lstStyle/>
        <a:p>
          <a:endParaRPr lang="es-CO"/>
        </a:p>
      </dgm:t>
    </dgm:pt>
    <dgm:pt modelId="{489397CD-64A6-490D-AB60-6BC146594C39}" type="sibTrans" cxnId="{29ACDF7E-2ADC-4550-BD3C-2617C98E6364}">
      <dgm:prSet/>
      <dgm:spPr/>
      <dgm:t>
        <a:bodyPr/>
        <a:lstStyle/>
        <a:p>
          <a:endParaRPr lang="es-CO"/>
        </a:p>
      </dgm:t>
    </dgm:pt>
    <dgm:pt modelId="{F99F5A9C-BB23-4E27-ACD0-23585B5D5C20}" type="pres">
      <dgm:prSet presAssocID="{F557A5E9-176D-4661-B8DA-6F8B4EC47DBA}" presName="Name0" presStyleCnt="0">
        <dgm:presLayoutVars>
          <dgm:chMax val="7"/>
          <dgm:chPref val="7"/>
          <dgm:dir/>
        </dgm:presLayoutVars>
      </dgm:prSet>
      <dgm:spPr/>
      <dgm:t>
        <a:bodyPr/>
        <a:lstStyle/>
        <a:p>
          <a:endParaRPr lang="es-CO"/>
        </a:p>
      </dgm:t>
    </dgm:pt>
    <dgm:pt modelId="{C1908594-2C31-49A4-B4EF-D3779D812A85}" type="pres">
      <dgm:prSet presAssocID="{F557A5E9-176D-4661-B8DA-6F8B4EC47DBA}" presName="Name1" presStyleCnt="0"/>
      <dgm:spPr/>
    </dgm:pt>
    <dgm:pt modelId="{6930777F-6D79-47FE-A3E1-5735EAE5F3D5}" type="pres">
      <dgm:prSet presAssocID="{F557A5E9-176D-4661-B8DA-6F8B4EC47DBA}" presName="cycle" presStyleCnt="0"/>
      <dgm:spPr/>
    </dgm:pt>
    <dgm:pt modelId="{9A1CEE46-7E33-4E2A-996A-2E8553558050}" type="pres">
      <dgm:prSet presAssocID="{F557A5E9-176D-4661-B8DA-6F8B4EC47DBA}" presName="srcNode" presStyleLbl="node1" presStyleIdx="0" presStyleCnt="4"/>
      <dgm:spPr/>
    </dgm:pt>
    <dgm:pt modelId="{72AE2FA4-F3D1-46E1-87E1-AA229C6449A0}" type="pres">
      <dgm:prSet presAssocID="{F557A5E9-176D-4661-B8DA-6F8B4EC47DBA}" presName="conn" presStyleLbl="parChTrans1D2" presStyleIdx="0" presStyleCnt="1"/>
      <dgm:spPr/>
      <dgm:t>
        <a:bodyPr/>
        <a:lstStyle/>
        <a:p>
          <a:endParaRPr lang="es-CO"/>
        </a:p>
      </dgm:t>
    </dgm:pt>
    <dgm:pt modelId="{E034C359-E7EA-49F8-A05E-8BA09B0BADFC}" type="pres">
      <dgm:prSet presAssocID="{F557A5E9-176D-4661-B8DA-6F8B4EC47DBA}" presName="extraNode" presStyleLbl="node1" presStyleIdx="0" presStyleCnt="4"/>
      <dgm:spPr/>
    </dgm:pt>
    <dgm:pt modelId="{7B3BCEAC-CF0F-4A84-9652-1055B568A059}" type="pres">
      <dgm:prSet presAssocID="{F557A5E9-176D-4661-B8DA-6F8B4EC47DBA}" presName="dstNode" presStyleLbl="node1" presStyleIdx="0" presStyleCnt="4"/>
      <dgm:spPr/>
    </dgm:pt>
    <dgm:pt modelId="{D6944934-1033-4AE7-AE37-866A369998D7}" type="pres">
      <dgm:prSet presAssocID="{891DB401-245B-4C2B-BE70-FE5643ABC15D}" presName="text_1" presStyleLbl="node1" presStyleIdx="0" presStyleCnt="4">
        <dgm:presLayoutVars>
          <dgm:bulletEnabled val="1"/>
        </dgm:presLayoutVars>
      </dgm:prSet>
      <dgm:spPr/>
      <dgm:t>
        <a:bodyPr/>
        <a:lstStyle/>
        <a:p>
          <a:endParaRPr lang="es-CO"/>
        </a:p>
      </dgm:t>
    </dgm:pt>
    <dgm:pt modelId="{D26943F6-00FA-4C67-8F67-700F95968F40}" type="pres">
      <dgm:prSet presAssocID="{891DB401-245B-4C2B-BE70-FE5643ABC15D}" presName="accent_1" presStyleCnt="0"/>
      <dgm:spPr/>
    </dgm:pt>
    <dgm:pt modelId="{21AD3C6F-5F37-4BC8-ABE0-0039A213BF3E}" type="pres">
      <dgm:prSet presAssocID="{891DB401-245B-4C2B-BE70-FE5643ABC15D}" presName="accentRepeatNode" presStyleLbl="solidFgAcc1" presStyleIdx="0" presStyleCnt="4"/>
      <dgm:spPr/>
    </dgm:pt>
    <dgm:pt modelId="{2FC35022-52B2-431F-9616-E7D83CA0360A}" type="pres">
      <dgm:prSet presAssocID="{E82576C6-C1A3-4BB5-AB19-E19410377DDA}" presName="text_2" presStyleLbl="node1" presStyleIdx="1" presStyleCnt="4">
        <dgm:presLayoutVars>
          <dgm:bulletEnabled val="1"/>
        </dgm:presLayoutVars>
      </dgm:prSet>
      <dgm:spPr/>
      <dgm:t>
        <a:bodyPr/>
        <a:lstStyle/>
        <a:p>
          <a:endParaRPr lang="es-CO"/>
        </a:p>
      </dgm:t>
    </dgm:pt>
    <dgm:pt modelId="{1D8A19C9-EA77-4557-A045-575B8A464D84}" type="pres">
      <dgm:prSet presAssocID="{E82576C6-C1A3-4BB5-AB19-E19410377DDA}" presName="accent_2" presStyleCnt="0"/>
      <dgm:spPr/>
    </dgm:pt>
    <dgm:pt modelId="{E1B95E5D-DDF3-463E-9613-9410171398D4}" type="pres">
      <dgm:prSet presAssocID="{E82576C6-C1A3-4BB5-AB19-E19410377DDA}" presName="accentRepeatNode" presStyleLbl="solidFgAcc1" presStyleIdx="1" presStyleCnt="4"/>
      <dgm:spPr/>
    </dgm:pt>
    <dgm:pt modelId="{3E00AAB6-35A9-4795-9D7E-8442AAEA1753}" type="pres">
      <dgm:prSet presAssocID="{9CC57B0F-A934-482E-A8A8-38ECBE787B61}" presName="text_3" presStyleLbl="node1" presStyleIdx="2" presStyleCnt="4">
        <dgm:presLayoutVars>
          <dgm:bulletEnabled val="1"/>
        </dgm:presLayoutVars>
      </dgm:prSet>
      <dgm:spPr/>
      <dgm:t>
        <a:bodyPr/>
        <a:lstStyle/>
        <a:p>
          <a:endParaRPr lang="es-CO"/>
        </a:p>
      </dgm:t>
    </dgm:pt>
    <dgm:pt modelId="{50D6F66A-B9CB-482A-A7ED-8D194F7B5B6E}" type="pres">
      <dgm:prSet presAssocID="{9CC57B0F-A934-482E-A8A8-38ECBE787B61}" presName="accent_3" presStyleCnt="0"/>
      <dgm:spPr/>
    </dgm:pt>
    <dgm:pt modelId="{FAEF07B0-343B-41F2-82A7-3B613C31A6AA}" type="pres">
      <dgm:prSet presAssocID="{9CC57B0F-A934-482E-A8A8-38ECBE787B61}" presName="accentRepeatNode" presStyleLbl="solidFgAcc1" presStyleIdx="2" presStyleCnt="4"/>
      <dgm:spPr/>
    </dgm:pt>
    <dgm:pt modelId="{94E556A2-C582-4E7E-91E3-EF0A775ADDA0}" type="pres">
      <dgm:prSet presAssocID="{C20B1EE2-9708-41D5-B92B-5127F0418113}" presName="text_4" presStyleLbl="node1" presStyleIdx="3" presStyleCnt="4">
        <dgm:presLayoutVars>
          <dgm:bulletEnabled val="1"/>
        </dgm:presLayoutVars>
      </dgm:prSet>
      <dgm:spPr/>
      <dgm:t>
        <a:bodyPr/>
        <a:lstStyle/>
        <a:p>
          <a:endParaRPr lang="es-CO"/>
        </a:p>
      </dgm:t>
    </dgm:pt>
    <dgm:pt modelId="{62EA839D-AA50-41BC-B94E-CD3FCFD5A318}" type="pres">
      <dgm:prSet presAssocID="{C20B1EE2-9708-41D5-B92B-5127F0418113}" presName="accent_4" presStyleCnt="0"/>
      <dgm:spPr/>
    </dgm:pt>
    <dgm:pt modelId="{3E147690-9432-4216-86DE-2E1345E56038}" type="pres">
      <dgm:prSet presAssocID="{C20B1EE2-9708-41D5-B92B-5127F0418113}" presName="accentRepeatNode" presStyleLbl="solidFgAcc1" presStyleIdx="3" presStyleCnt="4"/>
      <dgm:spPr/>
    </dgm:pt>
  </dgm:ptLst>
  <dgm:cxnLst>
    <dgm:cxn modelId="{25C19425-813A-4BE2-AE5A-3F2D37D2795B}" srcId="{F557A5E9-176D-4661-B8DA-6F8B4EC47DBA}" destId="{9CC57B0F-A934-482E-A8A8-38ECBE787B61}" srcOrd="2" destOrd="0" parTransId="{4B07A8A3-A95C-47E4-9B72-3120185C6E33}" sibTransId="{5D9F60BA-8888-466C-8D61-3C65541C2599}"/>
    <dgm:cxn modelId="{D3D0EBAC-54F4-40A1-B4C4-301094517D09}" type="presOf" srcId="{9CC57B0F-A934-482E-A8A8-38ECBE787B61}" destId="{3E00AAB6-35A9-4795-9D7E-8442AAEA1753}" srcOrd="0" destOrd="0" presId="urn:microsoft.com/office/officeart/2008/layout/VerticalCurvedList"/>
    <dgm:cxn modelId="{76DE82A8-664A-49FC-9945-56B64418F169}" srcId="{F557A5E9-176D-4661-B8DA-6F8B4EC47DBA}" destId="{E82576C6-C1A3-4BB5-AB19-E19410377DDA}" srcOrd="1" destOrd="0" parTransId="{ADF30BB8-6274-428C-ADB2-37A08F932C16}" sibTransId="{562866C8-F8FA-4FD2-9378-9B3510F65E4F}"/>
    <dgm:cxn modelId="{09083C3C-B56F-4777-A3C2-0D20D0EA72E9}" type="presOf" srcId="{F06C9C7A-42F6-4DD3-AF86-2B0D61722D07}" destId="{72AE2FA4-F3D1-46E1-87E1-AA229C6449A0}" srcOrd="0" destOrd="0" presId="urn:microsoft.com/office/officeart/2008/layout/VerticalCurvedList"/>
    <dgm:cxn modelId="{524586A1-F740-4609-8F30-2523DB2B3594}" type="presOf" srcId="{C20B1EE2-9708-41D5-B92B-5127F0418113}" destId="{94E556A2-C582-4E7E-91E3-EF0A775ADDA0}" srcOrd="0" destOrd="0" presId="urn:microsoft.com/office/officeart/2008/layout/VerticalCurvedList"/>
    <dgm:cxn modelId="{74286538-CA53-4D71-9AAE-2C09080AA215}" type="presOf" srcId="{891DB401-245B-4C2B-BE70-FE5643ABC15D}" destId="{D6944934-1033-4AE7-AE37-866A369998D7}" srcOrd="0" destOrd="0" presId="urn:microsoft.com/office/officeart/2008/layout/VerticalCurvedList"/>
    <dgm:cxn modelId="{C9A07370-0797-4ED5-BCFA-5C85741203A2}" srcId="{F557A5E9-176D-4661-B8DA-6F8B4EC47DBA}" destId="{891DB401-245B-4C2B-BE70-FE5643ABC15D}" srcOrd="0" destOrd="0" parTransId="{E185DA4E-CC4C-4812-AC38-F34427B5271D}" sibTransId="{F06C9C7A-42F6-4DD3-AF86-2B0D61722D07}"/>
    <dgm:cxn modelId="{CA6E6146-B88F-4132-A4F2-3C0D918AA6C9}" type="presOf" srcId="{F557A5E9-176D-4661-B8DA-6F8B4EC47DBA}" destId="{F99F5A9C-BB23-4E27-ACD0-23585B5D5C20}" srcOrd="0" destOrd="0" presId="urn:microsoft.com/office/officeart/2008/layout/VerticalCurvedList"/>
    <dgm:cxn modelId="{8CA64CA9-EA84-41AF-B24E-884789D15B97}" type="presOf" srcId="{E82576C6-C1A3-4BB5-AB19-E19410377DDA}" destId="{2FC35022-52B2-431F-9616-E7D83CA0360A}" srcOrd="0" destOrd="0" presId="urn:microsoft.com/office/officeart/2008/layout/VerticalCurvedList"/>
    <dgm:cxn modelId="{29ACDF7E-2ADC-4550-BD3C-2617C98E6364}" srcId="{F557A5E9-176D-4661-B8DA-6F8B4EC47DBA}" destId="{C20B1EE2-9708-41D5-B92B-5127F0418113}" srcOrd="3" destOrd="0" parTransId="{6D865625-2B11-4C78-80D3-FDFE2C8A3577}" sibTransId="{489397CD-64A6-490D-AB60-6BC146594C39}"/>
    <dgm:cxn modelId="{E2D8D6B0-94B0-493B-84F7-0519C35DBD3D}" type="presParOf" srcId="{F99F5A9C-BB23-4E27-ACD0-23585B5D5C20}" destId="{C1908594-2C31-49A4-B4EF-D3779D812A85}" srcOrd="0" destOrd="0" presId="urn:microsoft.com/office/officeart/2008/layout/VerticalCurvedList"/>
    <dgm:cxn modelId="{2B7FAF69-7BBB-45BC-9A1F-18E44A291FBD}" type="presParOf" srcId="{C1908594-2C31-49A4-B4EF-D3779D812A85}" destId="{6930777F-6D79-47FE-A3E1-5735EAE5F3D5}" srcOrd="0" destOrd="0" presId="urn:microsoft.com/office/officeart/2008/layout/VerticalCurvedList"/>
    <dgm:cxn modelId="{4DD82215-D436-4768-9498-10EDFA19A80D}" type="presParOf" srcId="{6930777F-6D79-47FE-A3E1-5735EAE5F3D5}" destId="{9A1CEE46-7E33-4E2A-996A-2E8553558050}" srcOrd="0" destOrd="0" presId="urn:microsoft.com/office/officeart/2008/layout/VerticalCurvedList"/>
    <dgm:cxn modelId="{DE46F15B-D01C-44FC-B9F0-E572D4BFA332}" type="presParOf" srcId="{6930777F-6D79-47FE-A3E1-5735EAE5F3D5}" destId="{72AE2FA4-F3D1-46E1-87E1-AA229C6449A0}" srcOrd="1" destOrd="0" presId="urn:microsoft.com/office/officeart/2008/layout/VerticalCurvedList"/>
    <dgm:cxn modelId="{ADF2ECEF-2B9A-48FA-8C07-9EB5BEB69E99}" type="presParOf" srcId="{6930777F-6D79-47FE-A3E1-5735EAE5F3D5}" destId="{E034C359-E7EA-49F8-A05E-8BA09B0BADFC}" srcOrd="2" destOrd="0" presId="urn:microsoft.com/office/officeart/2008/layout/VerticalCurvedList"/>
    <dgm:cxn modelId="{BB72D36B-BF9B-4D1C-9E6C-24E16A01703B}" type="presParOf" srcId="{6930777F-6D79-47FE-A3E1-5735EAE5F3D5}" destId="{7B3BCEAC-CF0F-4A84-9652-1055B568A059}" srcOrd="3" destOrd="0" presId="urn:microsoft.com/office/officeart/2008/layout/VerticalCurvedList"/>
    <dgm:cxn modelId="{C8CB5ABA-DF1A-4BCE-9AC1-A05CCC2B0953}" type="presParOf" srcId="{C1908594-2C31-49A4-B4EF-D3779D812A85}" destId="{D6944934-1033-4AE7-AE37-866A369998D7}" srcOrd="1" destOrd="0" presId="urn:microsoft.com/office/officeart/2008/layout/VerticalCurvedList"/>
    <dgm:cxn modelId="{26126B1E-9726-4286-956A-C90EAEB73F64}" type="presParOf" srcId="{C1908594-2C31-49A4-B4EF-D3779D812A85}" destId="{D26943F6-00FA-4C67-8F67-700F95968F40}" srcOrd="2" destOrd="0" presId="urn:microsoft.com/office/officeart/2008/layout/VerticalCurvedList"/>
    <dgm:cxn modelId="{E0C04F4E-D9C5-4234-AAB7-6EDF13BED11B}" type="presParOf" srcId="{D26943F6-00FA-4C67-8F67-700F95968F40}" destId="{21AD3C6F-5F37-4BC8-ABE0-0039A213BF3E}" srcOrd="0" destOrd="0" presId="urn:microsoft.com/office/officeart/2008/layout/VerticalCurvedList"/>
    <dgm:cxn modelId="{04C4C0CE-3302-43B0-AC04-BFC22965D42D}" type="presParOf" srcId="{C1908594-2C31-49A4-B4EF-D3779D812A85}" destId="{2FC35022-52B2-431F-9616-E7D83CA0360A}" srcOrd="3" destOrd="0" presId="urn:microsoft.com/office/officeart/2008/layout/VerticalCurvedList"/>
    <dgm:cxn modelId="{45734757-4D40-4512-A184-5237A40DBCDE}" type="presParOf" srcId="{C1908594-2C31-49A4-B4EF-D3779D812A85}" destId="{1D8A19C9-EA77-4557-A045-575B8A464D84}" srcOrd="4" destOrd="0" presId="urn:microsoft.com/office/officeart/2008/layout/VerticalCurvedList"/>
    <dgm:cxn modelId="{406C12C9-B1CD-45F0-A88B-E49593189D9C}" type="presParOf" srcId="{1D8A19C9-EA77-4557-A045-575B8A464D84}" destId="{E1B95E5D-DDF3-463E-9613-9410171398D4}" srcOrd="0" destOrd="0" presId="urn:microsoft.com/office/officeart/2008/layout/VerticalCurvedList"/>
    <dgm:cxn modelId="{515D9B46-7D4D-447A-9872-9E074B26797F}" type="presParOf" srcId="{C1908594-2C31-49A4-B4EF-D3779D812A85}" destId="{3E00AAB6-35A9-4795-9D7E-8442AAEA1753}" srcOrd="5" destOrd="0" presId="urn:microsoft.com/office/officeart/2008/layout/VerticalCurvedList"/>
    <dgm:cxn modelId="{AE14C2CE-9708-4A71-B686-CE9F1C30F871}" type="presParOf" srcId="{C1908594-2C31-49A4-B4EF-D3779D812A85}" destId="{50D6F66A-B9CB-482A-A7ED-8D194F7B5B6E}" srcOrd="6" destOrd="0" presId="urn:microsoft.com/office/officeart/2008/layout/VerticalCurvedList"/>
    <dgm:cxn modelId="{819F7DEC-870E-4255-9956-F60FE1DB944E}" type="presParOf" srcId="{50D6F66A-B9CB-482A-A7ED-8D194F7B5B6E}" destId="{FAEF07B0-343B-41F2-82A7-3B613C31A6AA}" srcOrd="0" destOrd="0" presId="urn:microsoft.com/office/officeart/2008/layout/VerticalCurvedList"/>
    <dgm:cxn modelId="{259DE3F3-3F44-4C03-8C57-3F875EA36A7B}" type="presParOf" srcId="{C1908594-2C31-49A4-B4EF-D3779D812A85}" destId="{94E556A2-C582-4E7E-91E3-EF0A775ADDA0}" srcOrd="7" destOrd="0" presId="urn:microsoft.com/office/officeart/2008/layout/VerticalCurvedList"/>
    <dgm:cxn modelId="{05EC67D2-D774-4339-A24D-45F705EF570E}" type="presParOf" srcId="{C1908594-2C31-49A4-B4EF-D3779D812A85}" destId="{62EA839D-AA50-41BC-B94E-CD3FCFD5A318}" srcOrd="8" destOrd="0" presId="urn:microsoft.com/office/officeart/2008/layout/VerticalCurvedList"/>
    <dgm:cxn modelId="{63042905-0CA7-4DF8-A5BC-2F4432B4EB86}" type="presParOf" srcId="{62EA839D-AA50-41BC-B94E-CD3FCFD5A318}" destId="{3E147690-9432-4216-86DE-2E1345E5603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4C5EE1-2D51-4FF7-9F13-B402A20A37B0}" type="doc">
      <dgm:prSet loTypeId="urn:microsoft.com/office/officeart/2005/8/layout/cycle3" loCatId="cycle" qsTypeId="urn:microsoft.com/office/officeart/2005/8/quickstyle/simple1" qsCatId="simple" csTypeId="urn:microsoft.com/office/officeart/2005/8/colors/accent3_2" csCatId="accent3" phldr="1"/>
      <dgm:spPr/>
      <dgm:t>
        <a:bodyPr/>
        <a:lstStyle/>
        <a:p>
          <a:endParaRPr lang="es-CO"/>
        </a:p>
      </dgm:t>
    </dgm:pt>
    <dgm:pt modelId="{9AD044B7-22F1-4251-A3B2-B248A234A6F2}">
      <dgm:prSet phldrT="[Texto]"/>
      <dgm:spPr/>
      <dgm:t>
        <a:bodyPr/>
        <a:lstStyle/>
        <a:p>
          <a:r>
            <a:rPr lang="es-CO" smtClean="0"/>
            <a:t>1. Facturación </a:t>
          </a:r>
          <a:endParaRPr lang="es-CO"/>
        </a:p>
      </dgm:t>
    </dgm:pt>
    <dgm:pt modelId="{2ED7F2C8-A375-4BAF-ACAA-432675887911}" type="parTrans" cxnId="{114E7620-FD5E-42A8-A53F-6A1C6AD0ED48}">
      <dgm:prSet/>
      <dgm:spPr/>
      <dgm:t>
        <a:bodyPr/>
        <a:lstStyle/>
        <a:p>
          <a:endParaRPr lang="es-CO"/>
        </a:p>
      </dgm:t>
    </dgm:pt>
    <dgm:pt modelId="{96EC8836-61FE-448F-833E-AE494BD3B968}" type="sibTrans" cxnId="{114E7620-FD5E-42A8-A53F-6A1C6AD0ED48}">
      <dgm:prSet/>
      <dgm:spPr/>
      <dgm:t>
        <a:bodyPr/>
        <a:lstStyle/>
        <a:p>
          <a:endParaRPr lang="es-CO"/>
        </a:p>
      </dgm:t>
    </dgm:pt>
    <dgm:pt modelId="{9DFA7A82-7646-4280-BC3D-D528FBC086BF}">
      <dgm:prSet/>
      <dgm:spPr/>
      <dgm:t>
        <a:bodyPr/>
        <a:lstStyle/>
        <a:p>
          <a:r>
            <a:rPr lang="es-CO" smtClean="0"/>
            <a:t>2. Tarifas </a:t>
          </a:r>
          <a:endParaRPr lang="es-CO"/>
        </a:p>
      </dgm:t>
    </dgm:pt>
    <dgm:pt modelId="{7216E6F7-57F3-4E71-B78C-344D263DF434}" type="parTrans" cxnId="{FB08417C-31E2-49C5-BFB2-CF5D81ABEEF8}">
      <dgm:prSet/>
      <dgm:spPr/>
      <dgm:t>
        <a:bodyPr/>
        <a:lstStyle/>
        <a:p>
          <a:endParaRPr lang="es-CO"/>
        </a:p>
      </dgm:t>
    </dgm:pt>
    <dgm:pt modelId="{AB36CB9E-48FA-4989-996E-1E4AC7660034}" type="sibTrans" cxnId="{FB08417C-31E2-49C5-BFB2-CF5D81ABEEF8}">
      <dgm:prSet/>
      <dgm:spPr/>
      <dgm:t>
        <a:bodyPr/>
        <a:lstStyle/>
        <a:p>
          <a:endParaRPr lang="es-CO"/>
        </a:p>
      </dgm:t>
    </dgm:pt>
    <dgm:pt modelId="{817A8F71-E4E9-43C0-AB30-01F45C814C28}">
      <dgm:prSet/>
      <dgm:spPr/>
      <dgm:t>
        <a:bodyPr/>
        <a:lstStyle/>
        <a:p>
          <a:r>
            <a:rPr lang="es-CO" smtClean="0"/>
            <a:t>3. Soportes </a:t>
          </a:r>
          <a:endParaRPr lang="es-CO"/>
        </a:p>
      </dgm:t>
    </dgm:pt>
    <dgm:pt modelId="{E7477570-1738-4C8F-BD54-DF722511355C}" type="parTrans" cxnId="{117B75E6-938E-4FEE-98BE-C2E74331B6B5}">
      <dgm:prSet/>
      <dgm:spPr/>
      <dgm:t>
        <a:bodyPr/>
        <a:lstStyle/>
        <a:p>
          <a:endParaRPr lang="es-CO"/>
        </a:p>
      </dgm:t>
    </dgm:pt>
    <dgm:pt modelId="{EC7EF7A6-DD02-4E00-B009-DFB3A8A0A87F}" type="sibTrans" cxnId="{117B75E6-938E-4FEE-98BE-C2E74331B6B5}">
      <dgm:prSet/>
      <dgm:spPr/>
      <dgm:t>
        <a:bodyPr/>
        <a:lstStyle/>
        <a:p>
          <a:endParaRPr lang="es-CO"/>
        </a:p>
      </dgm:t>
    </dgm:pt>
    <dgm:pt modelId="{067D4CAE-F42E-4789-932F-F28A39C4E9A9}">
      <dgm:prSet/>
      <dgm:spPr/>
      <dgm:t>
        <a:bodyPr/>
        <a:lstStyle/>
        <a:p>
          <a:r>
            <a:rPr lang="es-CO" smtClean="0"/>
            <a:t>4. Autorizaciones </a:t>
          </a:r>
          <a:endParaRPr lang="es-CO"/>
        </a:p>
      </dgm:t>
    </dgm:pt>
    <dgm:pt modelId="{2D1AE406-4C40-4668-8641-9CEFC6ACD3DE}" type="parTrans" cxnId="{D5F342BB-7E86-4EA8-9163-8C47FD84CA15}">
      <dgm:prSet/>
      <dgm:spPr/>
      <dgm:t>
        <a:bodyPr/>
        <a:lstStyle/>
        <a:p>
          <a:endParaRPr lang="es-CO"/>
        </a:p>
      </dgm:t>
    </dgm:pt>
    <dgm:pt modelId="{991E9585-023B-4E1F-8253-F85D9E46D964}" type="sibTrans" cxnId="{D5F342BB-7E86-4EA8-9163-8C47FD84CA15}">
      <dgm:prSet/>
      <dgm:spPr/>
      <dgm:t>
        <a:bodyPr/>
        <a:lstStyle/>
        <a:p>
          <a:endParaRPr lang="es-CO"/>
        </a:p>
      </dgm:t>
    </dgm:pt>
    <dgm:pt modelId="{F7D72F14-5940-43CA-BEBE-0E971D78C9F3}">
      <dgm:prSet/>
      <dgm:spPr/>
      <dgm:t>
        <a:bodyPr/>
        <a:lstStyle/>
        <a:p>
          <a:r>
            <a:rPr lang="es-CO" smtClean="0"/>
            <a:t>5. Cobertura </a:t>
          </a:r>
          <a:endParaRPr lang="es-CO"/>
        </a:p>
      </dgm:t>
    </dgm:pt>
    <dgm:pt modelId="{2762DE4E-F77B-45AD-8B40-999C37534949}" type="parTrans" cxnId="{0D40EF56-D0C1-4ECC-9CBC-C496C21419EA}">
      <dgm:prSet/>
      <dgm:spPr/>
      <dgm:t>
        <a:bodyPr/>
        <a:lstStyle/>
        <a:p>
          <a:endParaRPr lang="es-CO"/>
        </a:p>
      </dgm:t>
    </dgm:pt>
    <dgm:pt modelId="{B798B605-6CAC-4CBA-A7A7-6CF30DD3FCC1}" type="sibTrans" cxnId="{0D40EF56-D0C1-4ECC-9CBC-C496C21419EA}">
      <dgm:prSet/>
      <dgm:spPr/>
      <dgm:t>
        <a:bodyPr/>
        <a:lstStyle/>
        <a:p>
          <a:endParaRPr lang="es-CO"/>
        </a:p>
      </dgm:t>
    </dgm:pt>
    <dgm:pt modelId="{2264A963-8AD8-4C81-8079-08BA339BBCB1}">
      <dgm:prSet/>
      <dgm:spPr/>
      <dgm:t>
        <a:bodyPr/>
        <a:lstStyle/>
        <a:p>
          <a:r>
            <a:rPr lang="es-CO" smtClean="0"/>
            <a:t>6. Pertinencia </a:t>
          </a:r>
          <a:endParaRPr lang="es-CO"/>
        </a:p>
      </dgm:t>
    </dgm:pt>
    <dgm:pt modelId="{3DB2FB79-CDDE-451D-850C-A2E2390F3474}" type="parTrans" cxnId="{4F7A75DB-32C9-486B-861E-F885607C038D}">
      <dgm:prSet/>
      <dgm:spPr/>
      <dgm:t>
        <a:bodyPr/>
        <a:lstStyle/>
        <a:p>
          <a:endParaRPr lang="es-CO"/>
        </a:p>
      </dgm:t>
    </dgm:pt>
    <dgm:pt modelId="{BDD1CE33-1C3C-4FB2-8265-CFAF5BA7AA0F}" type="sibTrans" cxnId="{4F7A75DB-32C9-486B-861E-F885607C038D}">
      <dgm:prSet/>
      <dgm:spPr/>
      <dgm:t>
        <a:bodyPr/>
        <a:lstStyle/>
        <a:p>
          <a:endParaRPr lang="es-CO"/>
        </a:p>
      </dgm:t>
    </dgm:pt>
    <dgm:pt modelId="{7081026A-FC33-4513-BE63-A0E8EF5F8D97}">
      <dgm:prSet/>
      <dgm:spPr/>
      <dgm:t>
        <a:bodyPr/>
        <a:lstStyle/>
        <a:p>
          <a:r>
            <a:rPr lang="es-CO" smtClean="0"/>
            <a:t>7. Devoluciones </a:t>
          </a:r>
          <a:endParaRPr lang="es-CO"/>
        </a:p>
      </dgm:t>
    </dgm:pt>
    <dgm:pt modelId="{83E04D56-C8ED-434B-B731-0F8B7243599F}" type="parTrans" cxnId="{0810DC8C-A274-4765-9B87-773A347F9438}">
      <dgm:prSet/>
      <dgm:spPr/>
      <dgm:t>
        <a:bodyPr/>
        <a:lstStyle/>
        <a:p>
          <a:endParaRPr lang="es-CO"/>
        </a:p>
      </dgm:t>
    </dgm:pt>
    <dgm:pt modelId="{DC4A3D5F-7CAE-4C2C-84AB-B9D0F9039F4D}" type="sibTrans" cxnId="{0810DC8C-A274-4765-9B87-773A347F9438}">
      <dgm:prSet/>
      <dgm:spPr/>
      <dgm:t>
        <a:bodyPr/>
        <a:lstStyle/>
        <a:p>
          <a:endParaRPr lang="es-CO"/>
        </a:p>
      </dgm:t>
    </dgm:pt>
    <dgm:pt modelId="{C3EEA29F-C9AF-4D79-99A8-49F0F8E43C83}">
      <dgm:prSet/>
      <dgm:spPr/>
      <dgm:t>
        <a:bodyPr/>
        <a:lstStyle/>
        <a:p>
          <a:r>
            <a:rPr lang="es-CO" smtClean="0"/>
            <a:t>8. Respuestas a glosas o devoluciones</a:t>
          </a:r>
          <a:endParaRPr lang="es-CO"/>
        </a:p>
      </dgm:t>
    </dgm:pt>
    <dgm:pt modelId="{041D3B8C-3746-45F2-818F-06741FDD91AB}" type="parTrans" cxnId="{DEC8F3DC-8BF5-413D-B2BD-998CDB26595D}">
      <dgm:prSet/>
      <dgm:spPr/>
      <dgm:t>
        <a:bodyPr/>
        <a:lstStyle/>
        <a:p>
          <a:endParaRPr lang="es-CO"/>
        </a:p>
      </dgm:t>
    </dgm:pt>
    <dgm:pt modelId="{19D0DB6E-8A33-4265-8A60-86734B8BCC4A}" type="sibTrans" cxnId="{DEC8F3DC-8BF5-413D-B2BD-998CDB26595D}">
      <dgm:prSet/>
      <dgm:spPr/>
      <dgm:t>
        <a:bodyPr/>
        <a:lstStyle/>
        <a:p>
          <a:endParaRPr lang="es-CO"/>
        </a:p>
      </dgm:t>
    </dgm:pt>
    <dgm:pt modelId="{E763BD10-6268-401C-B10F-BA5D4ADE8605}" type="pres">
      <dgm:prSet presAssocID="{C84C5EE1-2D51-4FF7-9F13-B402A20A37B0}" presName="Name0" presStyleCnt="0">
        <dgm:presLayoutVars>
          <dgm:dir/>
          <dgm:resizeHandles val="exact"/>
        </dgm:presLayoutVars>
      </dgm:prSet>
      <dgm:spPr/>
      <dgm:t>
        <a:bodyPr/>
        <a:lstStyle/>
        <a:p>
          <a:endParaRPr lang="es-CO"/>
        </a:p>
      </dgm:t>
    </dgm:pt>
    <dgm:pt modelId="{1CBADA99-3133-44AF-B777-EBA37CFA6B9B}" type="pres">
      <dgm:prSet presAssocID="{C84C5EE1-2D51-4FF7-9F13-B402A20A37B0}" presName="cycle" presStyleCnt="0"/>
      <dgm:spPr/>
    </dgm:pt>
    <dgm:pt modelId="{759A1066-5306-411B-8D24-6B98F0333B82}" type="pres">
      <dgm:prSet presAssocID="{9AD044B7-22F1-4251-A3B2-B248A234A6F2}" presName="nodeFirstNode" presStyleLbl="node1" presStyleIdx="0" presStyleCnt="8">
        <dgm:presLayoutVars>
          <dgm:bulletEnabled val="1"/>
        </dgm:presLayoutVars>
      </dgm:prSet>
      <dgm:spPr/>
      <dgm:t>
        <a:bodyPr/>
        <a:lstStyle/>
        <a:p>
          <a:endParaRPr lang="es-CO"/>
        </a:p>
      </dgm:t>
    </dgm:pt>
    <dgm:pt modelId="{C04CC184-E0D0-45CF-8CF7-91AE6411BC76}" type="pres">
      <dgm:prSet presAssocID="{96EC8836-61FE-448F-833E-AE494BD3B968}" presName="sibTransFirstNode" presStyleLbl="bgShp" presStyleIdx="0" presStyleCnt="1"/>
      <dgm:spPr/>
      <dgm:t>
        <a:bodyPr/>
        <a:lstStyle/>
        <a:p>
          <a:endParaRPr lang="es-CO"/>
        </a:p>
      </dgm:t>
    </dgm:pt>
    <dgm:pt modelId="{707A8200-9F0E-4FED-8789-DC76315773BB}" type="pres">
      <dgm:prSet presAssocID="{9DFA7A82-7646-4280-BC3D-D528FBC086BF}" presName="nodeFollowingNodes" presStyleLbl="node1" presStyleIdx="1" presStyleCnt="8">
        <dgm:presLayoutVars>
          <dgm:bulletEnabled val="1"/>
        </dgm:presLayoutVars>
      </dgm:prSet>
      <dgm:spPr/>
      <dgm:t>
        <a:bodyPr/>
        <a:lstStyle/>
        <a:p>
          <a:endParaRPr lang="es-CO"/>
        </a:p>
      </dgm:t>
    </dgm:pt>
    <dgm:pt modelId="{59E86637-A60B-49E4-B194-916279CEECE4}" type="pres">
      <dgm:prSet presAssocID="{817A8F71-E4E9-43C0-AB30-01F45C814C28}" presName="nodeFollowingNodes" presStyleLbl="node1" presStyleIdx="2" presStyleCnt="8">
        <dgm:presLayoutVars>
          <dgm:bulletEnabled val="1"/>
        </dgm:presLayoutVars>
      </dgm:prSet>
      <dgm:spPr/>
      <dgm:t>
        <a:bodyPr/>
        <a:lstStyle/>
        <a:p>
          <a:endParaRPr lang="es-CO"/>
        </a:p>
      </dgm:t>
    </dgm:pt>
    <dgm:pt modelId="{C489253F-BEB8-4EA7-A622-D5FCC14884BD}" type="pres">
      <dgm:prSet presAssocID="{067D4CAE-F42E-4789-932F-F28A39C4E9A9}" presName="nodeFollowingNodes" presStyleLbl="node1" presStyleIdx="3" presStyleCnt="8">
        <dgm:presLayoutVars>
          <dgm:bulletEnabled val="1"/>
        </dgm:presLayoutVars>
      </dgm:prSet>
      <dgm:spPr/>
      <dgm:t>
        <a:bodyPr/>
        <a:lstStyle/>
        <a:p>
          <a:endParaRPr lang="es-CO"/>
        </a:p>
      </dgm:t>
    </dgm:pt>
    <dgm:pt modelId="{2F617789-1B3A-404F-A3E4-4AAC03707DAC}" type="pres">
      <dgm:prSet presAssocID="{F7D72F14-5940-43CA-BEBE-0E971D78C9F3}" presName="nodeFollowingNodes" presStyleLbl="node1" presStyleIdx="4" presStyleCnt="8">
        <dgm:presLayoutVars>
          <dgm:bulletEnabled val="1"/>
        </dgm:presLayoutVars>
      </dgm:prSet>
      <dgm:spPr/>
      <dgm:t>
        <a:bodyPr/>
        <a:lstStyle/>
        <a:p>
          <a:endParaRPr lang="es-CO"/>
        </a:p>
      </dgm:t>
    </dgm:pt>
    <dgm:pt modelId="{9BF663CB-1890-47D8-BD36-9F78DFEF5165}" type="pres">
      <dgm:prSet presAssocID="{2264A963-8AD8-4C81-8079-08BA339BBCB1}" presName="nodeFollowingNodes" presStyleLbl="node1" presStyleIdx="5" presStyleCnt="8">
        <dgm:presLayoutVars>
          <dgm:bulletEnabled val="1"/>
        </dgm:presLayoutVars>
      </dgm:prSet>
      <dgm:spPr/>
      <dgm:t>
        <a:bodyPr/>
        <a:lstStyle/>
        <a:p>
          <a:endParaRPr lang="es-CO"/>
        </a:p>
      </dgm:t>
    </dgm:pt>
    <dgm:pt modelId="{683420A0-39A0-4010-8EEF-D668CA4CD8F9}" type="pres">
      <dgm:prSet presAssocID="{7081026A-FC33-4513-BE63-A0E8EF5F8D97}" presName="nodeFollowingNodes" presStyleLbl="node1" presStyleIdx="6" presStyleCnt="8">
        <dgm:presLayoutVars>
          <dgm:bulletEnabled val="1"/>
        </dgm:presLayoutVars>
      </dgm:prSet>
      <dgm:spPr/>
      <dgm:t>
        <a:bodyPr/>
        <a:lstStyle/>
        <a:p>
          <a:endParaRPr lang="es-CO"/>
        </a:p>
      </dgm:t>
    </dgm:pt>
    <dgm:pt modelId="{952FE386-B898-478B-9848-FCFAF4DECE54}" type="pres">
      <dgm:prSet presAssocID="{C3EEA29F-C9AF-4D79-99A8-49F0F8E43C83}" presName="nodeFollowingNodes" presStyleLbl="node1" presStyleIdx="7" presStyleCnt="8">
        <dgm:presLayoutVars>
          <dgm:bulletEnabled val="1"/>
        </dgm:presLayoutVars>
      </dgm:prSet>
      <dgm:spPr/>
      <dgm:t>
        <a:bodyPr/>
        <a:lstStyle/>
        <a:p>
          <a:endParaRPr lang="es-CO"/>
        </a:p>
      </dgm:t>
    </dgm:pt>
  </dgm:ptLst>
  <dgm:cxnLst>
    <dgm:cxn modelId="{0810DC8C-A274-4765-9B87-773A347F9438}" srcId="{C84C5EE1-2D51-4FF7-9F13-B402A20A37B0}" destId="{7081026A-FC33-4513-BE63-A0E8EF5F8D97}" srcOrd="6" destOrd="0" parTransId="{83E04D56-C8ED-434B-B731-0F8B7243599F}" sibTransId="{DC4A3D5F-7CAE-4C2C-84AB-B9D0F9039F4D}"/>
    <dgm:cxn modelId="{DEC8F3DC-8BF5-413D-B2BD-998CDB26595D}" srcId="{C84C5EE1-2D51-4FF7-9F13-B402A20A37B0}" destId="{C3EEA29F-C9AF-4D79-99A8-49F0F8E43C83}" srcOrd="7" destOrd="0" parTransId="{041D3B8C-3746-45F2-818F-06741FDD91AB}" sibTransId="{19D0DB6E-8A33-4265-8A60-86734B8BCC4A}"/>
    <dgm:cxn modelId="{117B75E6-938E-4FEE-98BE-C2E74331B6B5}" srcId="{C84C5EE1-2D51-4FF7-9F13-B402A20A37B0}" destId="{817A8F71-E4E9-43C0-AB30-01F45C814C28}" srcOrd="2" destOrd="0" parTransId="{E7477570-1738-4C8F-BD54-DF722511355C}" sibTransId="{EC7EF7A6-DD02-4E00-B009-DFB3A8A0A87F}"/>
    <dgm:cxn modelId="{D5F342BB-7E86-4EA8-9163-8C47FD84CA15}" srcId="{C84C5EE1-2D51-4FF7-9F13-B402A20A37B0}" destId="{067D4CAE-F42E-4789-932F-F28A39C4E9A9}" srcOrd="3" destOrd="0" parTransId="{2D1AE406-4C40-4668-8641-9CEFC6ACD3DE}" sibTransId="{991E9585-023B-4E1F-8253-F85D9E46D964}"/>
    <dgm:cxn modelId="{43637681-F7CF-497C-AA50-F5012735DCD9}" type="presOf" srcId="{9DFA7A82-7646-4280-BC3D-D528FBC086BF}" destId="{707A8200-9F0E-4FED-8789-DC76315773BB}" srcOrd="0" destOrd="0" presId="urn:microsoft.com/office/officeart/2005/8/layout/cycle3"/>
    <dgm:cxn modelId="{4F7A75DB-32C9-486B-861E-F885607C038D}" srcId="{C84C5EE1-2D51-4FF7-9F13-B402A20A37B0}" destId="{2264A963-8AD8-4C81-8079-08BA339BBCB1}" srcOrd="5" destOrd="0" parTransId="{3DB2FB79-CDDE-451D-850C-A2E2390F3474}" sibTransId="{BDD1CE33-1C3C-4FB2-8265-CFAF5BA7AA0F}"/>
    <dgm:cxn modelId="{E444505C-A83C-4724-A789-A7F1E594D929}" type="presOf" srcId="{9AD044B7-22F1-4251-A3B2-B248A234A6F2}" destId="{759A1066-5306-411B-8D24-6B98F0333B82}" srcOrd="0" destOrd="0" presId="urn:microsoft.com/office/officeart/2005/8/layout/cycle3"/>
    <dgm:cxn modelId="{114E7620-FD5E-42A8-A53F-6A1C6AD0ED48}" srcId="{C84C5EE1-2D51-4FF7-9F13-B402A20A37B0}" destId="{9AD044B7-22F1-4251-A3B2-B248A234A6F2}" srcOrd="0" destOrd="0" parTransId="{2ED7F2C8-A375-4BAF-ACAA-432675887911}" sibTransId="{96EC8836-61FE-448F-833E-AE494BD3B968}"/>
    <dgm:cxn modelId="{0D40EF56-D0C1-4ECC-9CBC-C496C21419EA}" srcId="{C84C5EE1-2D51-4FF7-9F13-B402A20A37B0}" destId="{F7D72F14-5940-43CA-BEBE-0E971D78C9F3}" srcOrd="4" destOrd="0" parTransId="{2762DE4E-F77B-45AD-8B40-999C37534949}" sibTransId="{B798B605-6CAC-4CBA-A7A7-6CF30DD3FCC1}"/>
    <dgm:cxn modelId="{A9033632-13F0-467E-BD0E-B9133F64D4E5}" type="presOf" srcId="{067D4CAE-F42E-4789-932F-F28A39C4E9A9}" destId="{C489253F-BEB8-4EA7-A622-D5FCC14884BD}" srcOrd="0" destOrd="0" presId="urn:microsoft.com/office/officeart/2005/8/layout/cycle3"/>
    <dgm:cxn modelId="{CAFEC8D3-5F1F-44A5-830B-8EF76752D5CA}" type="presOf" srcId="{817A8F71-E4E9-43C0-AB30-01F45C814C28}" destId="{59E86637-A60B-49E4-B194-916279CEECE4}" srcOrd="0" destOrd="0" presId="urn:microsoft.com/office/officeart/2005/8/layout/cycle3"/>
    <dgm:cxn modelId="{CC6C421C-0B5C-4E2D-9CF0-15768E6722C8}" type="presOf" srcId="{F7D72F14-5940-43CA-BEBE-0E971D78C9F3}" destId="{2F617789-1B3A-404F-A3E4-4AAC03707DAC}" srcOrd="0" destOrd="0" presId="urn:microsoft.com/office/officeart/2005/8/layout/cycle3"/>
    <dgm:cxn modelId="{C1A1BF41-BEAB-417A-9269-56DE9B80E0B4}" type="presOf" srcId="{C3EEA29F-C9AF-4D79-99A8-49F0F8E43C83}" destId="{952FE386-B898-478B-9848-FCFAF4DECE54}" srcOrd="0" destOrd="0" presId="urn:microsoft.com/office/officeart/2005/8/layout/cycle3"/>
    <dgm:cxn modelId="{608CC956-26BE-4908-AA53-E6A44699B325}" type="presOf" srcId="{2264A963-8AD8-4C81-8079-08BA339BBCB1}" destId="{9BF663CB-1890-47D8-BD36-9F78DFEF5165}" srcOrd="0" destOrd="0" presId="urn:microsoft.com/office/officeart/2005/8/layout/cycle3"/>
    <dgm:cxn modelId="{B7AC59AE-607D-478C-878E-AEF65F52369A}" type="presOf" srcId="{C84C5EE1-2D51-4FF7-9F13-B402A20A37B0}" destId="{E763BD10-6268-401C-B10F-BA5D4ADE8605}" srcOrd="0" destOrd="0" presId="urn:microsoft.com/office/officeart/2005/8/layout/cycle3"/>
    <dgm:cxn modelId="{FB08417C-31E2-49C5-BFB2-CF5D81ABEEF8}" srcId="{C84C5EE1-2D51-4FF7-9F13-B402A20A37B0}" destId="{9DFA7A82-7646-4280-BC3D-D528FBC086BF}" srcOrd="1" destOrd="0" parTransId="{7216E6F7-57F3-4E71-B78C-344D263DF434}" sibTransId="{AB36CB9E-48FA-4989-996E-1E4AC7660034}"/>
    <dgm:cxn modelId="{36128264-CF39-4E57-B872-F1213C6A3F2E}" type="presOf" srcId="{7081026A-FC33-4513-BE63-A0E8EF5F8D97}" destId="{683420A0-39A0-4010-8EEF-D668CA4CD8F9}" srcOrd="0" destOrd="0" presId="urn:microsoft.com/office/officeart/2005/8/layout/cycle3"/>
    <dgm:cxn modelId="{FEFD378B-0715-4687-8344-C76648567BEF}" type="presOf" srcId="{96EC8836-61FE-448F-833E-AE494BD3B968}" destId="{C04CC184-E0D0-45CF-8CF7-91AE6411BC76}" srcOrd="0" destOrd="0" presId="urn:microsoft.com/office/officeart/2005/8/layout/cycle3"/>
    <dgm:cxn modelId="{6E7850F9-6F0A-4FF4-94AC-413BAF39A7B0}" type="presParOf" srcId="{E763BD10-6268-401C-B10F-BA5D4ADE8605}" destId="{1CBADA99-3133-44AF-B777-EBA37CFA6B9B}" srcOrd="0" destOrd="0" presId="urn:microsoft.com/office/officeart/2005/8/layout/cycle3"/>
    <dgm:cxn modelId="{D181C85B-D728-4C2E-8840-190E58AABFF0}" type="presParOf" srcId="{1CBADA99-3133-44AF-B777-EBA37CFA6B9B}" destId="{759A1066-5306-411B-8D24-6B98F0333B82}" srcOrd="0" destOrd="0" presId="urn:microsoft.com/office/officeart/2005/8/layout/cycle3"/>
    <dgm:cxn modelId="{277C1CCF-EF92-4B65-AAF7-D350C17F3448}" type="presParOf" srcId="{1CBADA99-3133-44AF-B777-EBA37CFA6B9B}" destId="{C04CC184-E0D0-45CF-8CF7-91AE6411BC76}" srcOrd="1" destOrd="0" presId="urn:microsoft.com/office/officeart/2005/8/layout/cycle3"/>
    <dgm:cxn modelId="{18911FCE-150E-465A-88A1-ABC47EAAE158}" type="presParOf" srcId="{1CBADA99-3133-44AF-B777-EBA37CFA6B9B}" destId="{707A8200-9F0E-4FED-8789-DC76315773BB}" srcOrd="2" destOrd="0" presId="urn:microsoft.com/office/officeart/2005/8/layout/cycle3"/>
    <dgm:cxn modelId="{5AB8797A-E788-4E0D-8557-85BBDAE4D8B6}" type="presParOf" srcId="{1CBADA99-3133-44AF-B777-EBA37CFA6B9B}" destId="{59E86637-A60B-49E4-B194-916279CEECE4}" srcOrd="3" destOrd="0" presId="urn:microsoft.com/office/officeart/2005/8/layout/cycle3"/>
    <dgm:cxn modelId="{1871071E-A8DF-4566-B99D-FD3E6D0B3CE6}" type="presParOf" srcId="{1CBADA99-3133-44AF-B777-EBA37CFA6B9B}" destId="{C489253F-BEB8-4EA7-A622-D5FCC14884BD}" srcOrd="4" destOrd="0" presId="urn:microsoft.com/office/officeart/2005/8/layout/cycle3"/>
    <dgm:cxn modelId="{649F891B-30E8-4A50-ADF7-E3A8EEAC0AF8}" type="presParOf" srcId="{1CBADA99-3133-44AF-B777-EBA37CFA6B9B}" destId="{2F617789-1B3A-404F-A3E4-4AAC03707DAC}" srcOrd="5" destOrd="0" presId="urn:microsoft.com/office/officeart/2005/8/layout/cycle3"/>
    <dgm:cxn modelId="{193BD4F9-AEE1-4977-8A1F-1F4F1026B94C}" type="presParOf" srcId="{1CBADA99-3133-44AF-B777-EBA37CFA6B9B}" destId="{9BF663CB-1890-47D8-BD36-9F78DFEF5165}" srcOrd="6" destOrd="0" presId="urn:microsoft.com/office/officeart/2005/8/layout/cycle3"/>
    <dgm:cxn modelId="{5E13D8B6-8E0A-4ADA-AF77-5AB7806EC706}" type="presParOf" srcId="{1CBADA99-3133-44AF-B777-EBA37CFA6B9B}" destId="{683420A0-39A0-4010-8EEF-D668CA4CD8F9}" srcOrd="7" destOrd="0" presId="urn:microsoft.com/office/officeart/2005/8/layout/cycle3"/>
    <dgm:cxn modelId="{B7A6435B-DEE5-4373-AE02-27BC7C9225B0}" type="presParOf" srcId="{1CBADA99-3133-44AF-B777-EBA37CFA6B9B}" destId="{952FE386-B898-478B-9848-FCFAF4DECE54}" srcOrd="8"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6DE37B0-00F5-45DE-9366-4A442CB40866}" type="doc">
      <dgm:prSet loTypeId="urn:microsoft.com/office/officeart/2008/layout/VerticalAccentList" loCatId="list" qsTypeId="urn:microsoft.com/office/officeart/2005/8/quickstyle/simple1" qsCatId="simple" csTypeId="urn:microsoft.com/office/officeart/2005/8/colors/accent6_1" csCatId="accent6" phldr="1"/>
      <dgm:spPr/>
      <dgm:t>
        <a:bodyPr/>
        <a:lstStyle/>
        <a:p>
          <a:endParaRPr lang="es-CO"/>
        </a:p>
      </dgm:t>
    </dgm:pt>
    <dgm:pt modelId="{246E6C3A-B76D-4343-96A6-4B31D25E976E}">
      <dgm:prSet phldrT="[Texto]"/>
      <dgm:spPr/>
      <dgm:t>
        <a:bodyPr/>
        <a:lstStyle/>
        <a:p>
          <a:r>
            <a:rPr lang="es-ES" dirty="0" smtClean="0"/>
            <a:t>PLATAFORMA MIPRES </a:t>
          </a:r>
          <a:endParaRPr lang="es-CO" dirty="0"/>
        </a:p>
      </dgm:t>
    </dgm:pt>
    <dgm:pt modelId="{F419C8D1-3422-40F7-B31A-8F86C2F40CA9}" type="parTrans" cxnId="{5CBB74F2-0487-4824-9A71-D6B4548C1201}">
      <dgm:prSet/>
      <dgm:spPr/>
      <dgm:t>
        <a:bodyPr/>
        <a:lstStyle/>
        <a:p>
          <a:endParaRPr lang="es-CO"/>
        </a:p>
      </dgm:t>
    </dgm:pt>
    <dgm:pt modelId="{B53E7733-9CD2-45DF-95DA-5F2F8437EBE7}" type="sibTrans" cxnId="{5CBB74F2-0487-4824-9A71-D6B4548C1201}">
      <dgm:prSet/>
      <dgm:spPr/>
      <dgm:t>
        <a:bodyPr/>
        <a:lstStyle/>
        <a:p>
          <a:endParaRPr lang="es-CO"/>
        </a:p>
      </dgm:t>
    </dgm:pt>
    <dgm:pt modelId="{D85D88A5-CFF0-4C99-A687-64FF4A3B657D}">
      <dgm:prSet/>
      <dgm:spPr/>
      <dgm:t>
        <a:bodyPr/>
        <a:lstStyle/>
        <a:p>
          <a:r>
            <a:rPr lang="es-ES" dirty="0" smtClean="0"/>
            <a:t>FORMATO AUDITORÍA DE HISTORIAS CLÍNICAS </a:t>
          </a:r>
          <a:endParaRPr lang="es-CO" dirty="0"/>
        </a:p>
      </dgm:t>
    </dgm:pt>
    <dgm:pt modelId="{C82A1A16-C383-40A2-8AF1-94C575D3603E}" type="parTrans" cxnId="{C896DE26-4CF5-4F4B-83FE-48F750E3379D}">
      <dgm:prSet/>
      <dgm:spPr/>
      <dgm:t>
        <a:bodyPr/>
        <a:lstStyle/>
        <a:p>
          <a:endParaRPr lang="es-CO"/>
        </a:p>
      </dgm:t>
    </dgm:pt>
    <dgm:pt modelId="{94AFC3AF-05E0-41D8-9253-7BC6C2ECF4A0}" type="sibTrans" cxnId="{C896DE26-4CF5-4F4B-83FE-48F750E3379D}">
      <dgm:prSet/>
      <dgm:spPr/>
      <dgm:t>
        <a:bodyPr/>
        <a:lstStyle/>
        <a:p>
          <a:endParaRPr lang="es-CO"/>
        </a:p>
      </dgm:t>
    </dgm:pt>
    <dgm:pt modelId="{B54C852E-AAB8-4094-85CD-495D8762831D}">
      <dgm:prSet/>
      <dgm:spPr/>
      <dgm:t>
        <a:bodyPr/>
        <a:lstStyle/>
        <a:p>
          <a:r>
            <a:rPr lang="es-ES" smtClean="0"/>
            <a:t>FORMATO DE TRAMITE DE GLOSAS </a:t>
          </a:r>
          <a:endParaRPr lang="es-CO"/>
        </a:p>
      </dgm:t>
    </dgm:pt>
    <dgm:pt modelId="{2BDB2238-9DBD-4F45-8100-A017A710FD7E}" type="parTrans" cxnId="{2DEA7B5A-4FFB-4158-8F63-311364EDE5E5}">
      <dgm:prSet/>
      <dgm:spPr/>
      <dgm:t>
        <a:bodyPr/>
        <a:lstStyle/>
        <a:p>
          <a:endParaRPr lang="es-CO"/>
        </a:p>
      </dgm:t>
    </dgm:pt>
    <dgm:pt modelId="{9DFD6B16-4258-45D3-89ED-630E8AA8D69D}" type="sibTrans" cxnId="{2DEA7B5A-4FFB-4158-8F63-311364EDE5E5}">
      <dgm:prSet/>
      <dgm:spPr/>
      <dgm:t>
        <a:bodyPr/>
        <a:lstStyle/>
        <a:p>
          <a:endParaRPr lang="es-CO"/>
        </a:p>
      </dgm:t>
    </dgm:pt>
    <dgm:pt modelId="{A5D5F925-BA4B-4A50-BCD3-FACBB25F9E85}">
      <dgm:prSet/>
      <dgm:spPr/>
      <dgm:t>
        <a:bodyPr/>
        <a:lstStyle/>
        <a:p>
          <a:r>
            <a:rPr lang="es-ES" smtClean="0"/>
            <a:t>FORMATO DE AUDITORÍA DE FACTURAS </a:t>
          </a:r>
          <a:endParaRPr lang="es-CO"/>
        </a:p>
      </dgm:t>
    </dgm:pt>
    <dgm:pt modelId="{2D0317BE-851E-4C65-BD55-086AFDE7E5B4}" type="parTrans" cxnId="{16DF29F8-2529-4459-A6B3-46B7038F743E}">
      <dgm:prSet/>
      <dgm:spPr/>
      <dgm:t>
        <a:bodyPr/>
        <a:lstStyle/>
        <a:p>
          <a:endParaRPr lang="es-CO"/>
        </a:p>
      </dgm:t>
    </dgm:pt>
    <dgm:pt modelId="{ECC5DAEF-1033-46AF-866E-6B35999B305B}" type="sibTrans" cxnId="{16DF29F8-2529-4459-A6B3-46B7038F743E}">
      <dgm:prSet/>
      <dgm:spPr/>
      <dgm:t>
        <a:bodyPr/>
        <a:lstStyle/>
        <a:p>
          <a:endParaRPr lang="es-CO"/>
        </a:p>
      </dgm:t>
    </dgm:pt>
    <dgm:pt modelId="{23EA32E4-17DC-450F-9A99-B0A0D5794C7A}">
      <dgm:prSet/>
      <dgm:spPr/>
      <dgm:t>
        <a:bodyPr/>
        <a:lstStyle/>
        <a:p>
          <a:r>
            <a:rPr lang="es-ES" smtClean="0"/>
            <a:t>MANUAL DEL FUNCIONAMIENTO DEL SOFTWARE</a:t>
          </a:r>
          <a:endParaRPr lang="es-CO"/>
        </a:p>
      </dgm:t>
    </dgm:pt>
    <dgm:pt modelId="{5BC39E96-3466-434C-B466-35E6661C7E21}" type="parTrans" cxnId="{B543EA27-F8BC-4947-AE60-1992DF1BC6A5}">
      <dgm:prSet/>
      <dgm:spPr/>
      <dgm:t>
        <a:bodyPr/>
        <a:lstStyle/>
        <a:p>
          <a:endParaRPr lang="es-CO"/>
        </a:p>
      </dgm:t>
    </dgm:pt>
    <dgm:pt modelId="{7F04894E-E5F5-4A78-ACE3-ECA7FD281ED2}" type="sibTrans" cxnId="{B543EA27-F8BC-4947-AE60-1992DF1BC6A5}">
      <dgm:prSet/>
      <dgm:spPr/>
      <dgm:t>
        <a:bodyPr/>
        <a:lstStyle/>
        <a:p>
          <a:endParaRPr lang="es-CO"/>
        </a:p>
      </dgm:t>
    </dgm:pt>
    <dgm:pt modelId="{C8417102-E3D0-449C-AAD0-DD99509C6127}" type="pres">
      <dgm:prSet presAssocID="{96DE37B0-00F5-45DE-9366-4A442CB40866}" presName="Name0" presStyleCnt="0">
        <dgm:presLayoutVars>
          <dgm:chMax/>
          <dgm:chPref/>
          <dgm:dir/>
        </dgm:presLayoutVars>
      </dgm:prSet>
      <dgm:spPr/>
      <dgm:t>
        <a:bodyPr/>
        <a:lstStyle/>
        <a:p>
          <a:endParaRPr lang="es-CO"/>
        </a:p>
      </dgm:t>
    </dgm:pt>
    <dgm:pt modelId="{8EEE10D1-20DC-42C5-B8CD-6DC99355D760}" type="pres">
      <dgm:prSet presAssocID="{246E6C3A-B76D-4343-96A6-4B31D25E976E}" presName="parenttextcomposite" presStyleCnt="0"/>
      <dgm:spPr/>
    </dgm:pt>
    <dgm:pt modelId="{E2326760-1276-4AD4-B8FC-F9DF77ECC6A2}" type="pres">
      <dgm:prSet presAssocID="{246E6C3A-B76D-4343-96A6-4B31D25E976E}" presName="parenttext" presStyleLbl="revTx" presStyleIdx="0" presStyleCnt="5">
        <dgm:presLayoutVars>
          <dgm:chMax/>
          <dgm:chPref val="2"/>
          <dgm:bulletEnabled val="1"/>
        </dgm:presLayoutVars>
      </dgm:prSet>
      <dgm:spPr/>
      <dgm:t>
        <a:bodyPr/>
        <a:lstStyle/>
        <a:p>
          <a:endParaRPr lang="es-CO"/>
        </a:p>
      </dgm:t>
    </dgm:pt>
    <dgm:pt modelId="{A7C19347-3C15-43B8-88D6-64232099D9B2}" type="pres">
      <dgm:prSet presAssocID="{246E6C3A-B76D-4343-96A6-4B31D25E976E}" presName="parallelogramComposite" presStyleCnt="0"/>
      <dgm:spPr/>
    </dgm:pt>
    <dgm:pt modelId="{5A05AA61-74BC-4BA5-9C5D-F86B15237444}" type="pres">
      <dgm:prSet presAssocID="{246E6C3A-B76D-4343-96A6-4B31D25E976E}" presName="parallelogram1" presStyleLbl="alignNode1" presStyleIdx="0" presStyleCnt="35"/>
      <dgm:spPr/>
    </dgm:pt>
    <dgm:pt modelId="{1F2086CC-E988-42C6-87D7-2041276282F9}" type="pres">
      <dgm:prSet presAssocID="{246E6C3A-B76D-4343-96A6-4B31D25E976E}" presName="parallelogram2" presStyleLbl="alignNode1" presStyleIdx="1" presStyleCnt="35"/>
      <dgm:spPr/>
    </dgm:pt>
    <dgm:pt modelId="{89937C73-48D1-403E-AD0C-7E5CFF5C5550}" type="pres">
      <dgm:prSet presAssocID="{246E6C3A-B76D-4343-96A6-4B31D25E976E}" presName="parallelogram3" presStyleLbl="alignNode1" presStyleIdx="2" presStyleCnt="35"/>
      <dgm:spPr/>
    </dgm:pt>
    <dgm:pt modelId="{3265734C-119D-492A-AFAE-FAA015EF0886}" type="pres">
      <dgm:prSet presAssocID="{246E6C3A-B76D-4343-96A6-4B31D25E976E}" presName="parallelogram4" presStyleLbl="alignNode1" presStyleIdx="3" presStyleCnt="35"/>
      <dgm:spPr/>
    </dgm:pt>
    <dgm:pt modelId="{EB5BC06D-ACCA-45E3-843C-AB1940E741D6}" type="pres">
      <dgm:prSet presAssocID="{246E6C3A-B76D-4343-96A6-4B31D25E976E}" presName="parallelogram5" presStyleLbl="alignNode1" presStyleIdx="4" presStyleCnt="35"/>
      <dgm:spPr/>
    </dgm:pt>
    <dgm:pt modelId="{5AC02D2C-E493-4091-9E54-437CE1EEE489}" type="pres">
      <dgm:prSet presAssocID="{246E6C3A-B76D-4343-96A6-4B31D25E976E}" presName="parallelogram6" presStyleLbl="alignNode1" presStyleIdx="5" presStyleCnt="35"/>
      <dgm:spPr/>
    </dgm:pt>
    <dgm:pt modelId="{1252BE90-428A-459E-9891-E5F967D60582}" type="pres">
      <dgm:prSet presAssocID="{246E6C3A-B76D-4343-96A6-4B31D25E976E}" presName="parallelogram7" presStyleLbl="alignNode1" presStyleIdx="6" presStyleCnt="35"/>
      <dgm:spPr/>
    </dgm:pt>
    <dgm:pt modelId="{751DEDE8-2847-4651-9D21-5ACDDA67620A}" type="pres">
      <dgm:prSet presAssocID="{B53E7733-9CD2-45DF-95DA-5F2F8437EBE7}" presName="sibTrans" presStyleCnt="0"/>
      <dgm:spPr/>
    </dgm:pt>
    <dgm:pt modelId="{97D7443E-824F-4F8A-8D7D-29D38FAE02D9}" type="pres">
      <dgm:prSet presAssocID="{D85D88A5-CFF0-4C99-A687-64FF4A3B657D}" presName="parenttextcomposite" presStyleCnt="0"/>
      <dgm:spPr/>
    </dgm:pt>
    <dgm:pt modelId="{59275D17-6E9A-4322-8CCB-6743E9D55644}" type="pres">
      <dgm:prSet presAssocID="{D85D88A5-CFF0-4C99-A687-64FF4A3B657D}" presName="parenttext" presStyleLbl="revTx" presStyleIdx="1" presStyleCnt="5">
        <dgm:presLayoutVars>
          <dgm:chMax/>
          <dgm:chPref val="2"/>
          <dgm:bulletEnabled val="1"/>
        </dgm:presLayoutVars>
      </dgm:prSet>
      <dgm:spPr/>
      <dgm:t>
        <a:bodyPr/>
        <a:lstStyle/>
        <a:p>
          <a:endParaRPr lang="es-CO"/>
        </a:p>
      </dgm:t>
    </dgm:pt>
    <dgm:pt modelId="{87908478-14FB-415A-9479-3A10B0AEAEA5}" type="pres">
      <dgm:prSet presAssocID="{D85D88A5-CFF0-4C99-A687-64FF4A3B657D}" presName="parallelogramComposite" presStyleCnt="0"/>
      <dgm:spPr/>
    </dgm:pt>
    <dgm:pt modelId="{15A352FE-B25C-464C-9EE0-0CC8AC3410B8}" type="pres">
      <dgm:prSet presAssocID="{D85D88A5-CFF0-4C99-A687-64FF4A3B657D}" presName="parallelogram1" presStyleLbl="alignNode1" presStyleIdx="7" presStyleCnt="35"/>
      <dgm:spPr/>
    </dgm:pt>
    <dgm:pt modelId="{A7932EAE-B743-4CB1-9500-6462BDE7F1D5}" type="pres">
      <dgm:prSet presAssocID="{D85D88A5-CFF0-4C99-A687-64FF4A3B657D}" presName="parallelogram2" presStyleLbl="alignNode1" presStyleIdx="8" presStyleCnt="35"/>
      <dgm:spPr/>
    </dgm:pt>
    <dgm:pt modelId="{0E30A0EB-873C-4B19-A587-5AEB3A825C5B}" type="pres">
      <dgm:prSet presAssocID="{D85D88A5-CFF0-4C99-A687-64FF4A3B657D}" presName="parallelogram3" presStyleLbl="alignNode1" presStyleIdx="9" presStyleCnt="35"/>
      <dgm:spPr/>
    </dgm:pt>
    <dgm:pt modelId="{2C63B43F-F6F5-47CC-A137-94E2AE8E2165}" type="pres">
      <dgm:prSet presAssocID="{D85D88A5-CFF0-4C99-A687-64FF4A3B657D}" presName="parallelogram4" presStyleLbl="alignNode1" presStyleIdx="10" presStyleCnt="35"/>
      <dgm:spPr/>
    </dgm:pt>
    <dgm:pt modelId="{045AC00C-813C-49C1-9699-6CE57BB74E75}" type="pres">
      <dgm:prSet presAssocID="{D85D88A5-CFF0-4C99-A687-64FF4A3B657D}" presName="parallelogram5" presStyleLbl="alignNode1" presStyleIdx="11" presStyleCnt="35"/>
      <dgm:spPr/>
    </dgm:pt>
    <dgm:pt modelId="{7408E09C-F2A0-49E2-BFD7-B26159D1C2ED}" type="pres">
      <dgm:prSet presAssocID="{D85D88A5-CFF0-4C99-A687-64FF4A3B657D}" presName="parallelogram6" presStyleLbl="alignNode1" presStyleIdx="12" presStyleCnt="35"/>
      <dgm:spPr/>
    </dgm:pt>
    <dgm:pt modelId="{6602737D-0252-4869-8A2C-C97C96CCDE22}" type="pres">
      <dgm:prSet presAssocID="{D85D88A5-CFF0-4C99-A687-64FF4A3B657D}" presName="parallelogram7" presStyleLbl="alignNode1" presStyleIdx="13" presStyleCnt="35"/>
      <dgm:spPr/>
    </dgm:pt>
    <dgm:pt modelId="{F60E953E-B66F-4F61-AE80-2AFD7D3C3D22}" type="pres">
      <dgm:prSet presAssocID="{94AFC3AF-05E0-41D8-9253-7BC6C2ECF4A0}" presName="sibTrans" presStyleCnt="0"/>
      <dgm:spPr/>
    </dgm:pt>
    <dgm:pt modelId="{DD485B34-297A-4325-AE39-838D05235B23}" type="pres">
      <dgm:prSet presAssocID="{B54C852E-AAB8-4094-85CD-495D8762831D}" presName="parenttextcomposite" presStyleCnt="0"/>
      <dgm:spPr/>
    </dgm:pt>
    <dgm:pt modelId="{E3B5E148-15C6-4F3F-B829-F71D552B08EB}" type="pres">
      <dgm:prSet presAssocID="{B54C852E-AAB8-4094-85CD-495D8762831D}" presName="parenttext" presStyleLbl="revTx" presStyleIdx="2" presStyleCnt="5">
        <dgm:presLayoutVars>
          <dgm:chMax/>
          <dgm:chPref val="2"/>
          <dgm:bulletEnabled val="1"/>
        </dgm:presLayoutVars>
      </dgm:prSet>
      <dgm:spPr/>
      <dgm:t>
        <a:bodyPr/>
        <a:lstStyle/>
        <a:p>
          <a:endParaRPr lang="es-CO"/>
        </a:p>
      </dgm:t>
    </dgm:pt>
    <dgm:pt modelId="{0BF504C5-0D72-48CB-AEBE-DE776108499F}" type="pres">
      <dgm:prSet presAssocID="{B54C852E-AAB8-4094-85CD-495D8762831D}" presName="parallelogramComposite" presStyleCnt="0"/>
      <dgm:spPr/>
    </dgm:pt>
    <dgm:pt modelId="{BC632173-2669-4108-9DEE-D16352FDF946}" type="pres">
      <dgm:prSet presAssocID="{B54C852E-AAB8-4094-85CD-495D8762831D}" presName="parallelogram1" presStyleLbl="alignNode1" presStyleIdx="14" presStyleCnt="35"/>
      <dgm:spPr/>
    </dgm:pt>
    <dgm:pt modelId="{86A24AC8-2613-4F4E-BB70-3630E4AD5472}" type="pres">
      <dgm:prSet presAssocID="{B54C852E-AAB8-4094-85CD-495D8762831D}" presName="parallelogram2" presStyleLbl="alignNode1" presStyleIdx="15" presStyleCnt="35"/>
      <dgm:spPr/>
    </dgm:pt>
    <dgm:pt modelId="{4CB4246E-95FE-480D-9AB1-5C42390DDCE7}" type="pres">
      <dgm:prSet presAssocID="{B54C852E-AAB8-4094-85CD-495D8762831D}" presName="parallelogram3" presStyleLbl="alignNode1" presStyleIdx="16" presStyleCnt="35"/>
      <dgm:spPr/>
    </dgm:pt>
    <dgm:pt modelId="{C79F00AA-EB19-4691-8F8B-2961F7EDBFD1}" type="pres">
      <dgm:prSet presAssocID="{B54C852E-AAB8-4094-85CD-495D8762831D}" presName="parallelogram4" presStyleLbl="alignNode1" presStyleIdx="17" presStyleCnt="35"/>
      <dgm:spPr/>
    </dgm:pt>
    <dgm:pt modelId="{302BA6EE-4681-4623-AE4D-CDE6EB2EF430}" type="pres">
      <dgm:prSet presAssocID="{B54C852E-AAB8-4094-85CD-495D8762831D}" presName="parallelogram5" presStyleLbl="alignNode1" presStyleIdx="18" presStyleCnt="35"/>
      <dgm:spPr/>
    </dgm:pt>
    <dgm:pt modelId="{C7B12B3C-4D28-43F5-AC52-55EA99867FBB}" type="pres">
      <dgm:prSet presAssocID="{B54C852E-AAB8-4094-85CD-495D8762831D}" presName="parallelogram6" presStyleLbl="alignNode1" presStyleIdx="19" presStyleCnt="35"/>
      <dgm:spPr/>
    </dgm:pt>
    <dgm:pt modelId="{50E6B2A1-0379-48D0-A5F9-9F6F524AE0CB}" type="pres">
      <dgm:prSet presAssocID="{B54C852E-AAB8-4094-85CD-495D8762831D}" presName="parallelogram7" presStyleLbl="alignNode1" presStyleIdx="20" presStyleCnt="35"/>
      <dgm:spPr/>
    </dgm:pt>
    <dgm:pt modelId="{E12DE3D8-7C04-4CBA-95FE-75BD05700591}" type="pres">
      <dgm:prSet presAssocID="{9DFD6B16-4258-45D3-89ED-630E8AA8D69D}" presName="sibTrans" presStyleCnt="0"/>
      <dgm:spPr/>
    </dgm:pt>
    <dgm:pt modelId="{E183EB36-126B-4BD0-8007-578B1A033930}" type="pres">
      <dgm:prSet presAssocID="{A5D5F925-BA4B-4A50-BCD3-FACBB25F9E85}" presName="parenttextcomposite" presStyleCnt="0"/>
      <dgm:spPr/>
    </dgm:pt>
    <dgm:pt modelId="{516AE5C5-D248-4BCB-996B-6D89532FC3F0}" type="pres">
      <dgm:prSet presAssocID="{A5D5F925-BA4B-4A50-BCD3-FACBB25F9E85}" presName="parenttext" presStyleLbl="revTx" presStyleIdx="3" presStyleCnt="5">
        <dgm:presLayoutVars>
          <dgm:chMax/>
          <dgm:chPref val="2"/>
          <dgm:bulletEnabled val="1"/>
        </dgm:presLayoutVars>
      </dgm:prSet>
      <dgm:spPr/>
      <dgm:t>
        <a:bodyPr/>
        <a:lstStyle/>
        <a:p>
          <a:endParaRPr lang="es-CO"/>
        </a:p>
      </dgm:t>
    </dgm:pt>
    <dgm:pt modelId="{B496A7C7-76EC-4C4E-8564-A30966C2E42A}" type="pres">
      <dgm:prSet presAssocID="{A5D5F925-BA4B-4A50-BCD3-FACBB25F9E85}" presName="parallelogramComposite" presStyleCnt="0"/>
      <dgm:spPr/>
    </dgm:pt>
    <dgm:pt modelId="{8CCCEA9F-3C36-4F57-B206-52E5EF373F26}" type="pres">
      <dgm:prSet presAssocID="{A5D5F925-BA4B-4A50-BCD3-FACBB25F9E85}" presName="parallelogram1" presStyleLbl="alignNode1" presStyleIdx="21" presStyleCnt="35"/>
      <dgm:spPr/>
    </dgm:pt>
    <dgm:pt modelId="{AF4ACB3D-1A87-4D90-A595-1E802BEF44C5}" type="pres">
      <dgm:prSet presAssocID="{A5D5F925-BA4B-4A50-BCD3-FACBB25F9E85}" presName="parallelogram2" presStyleLbl="alignNode1" presStyleIdx="22" presStyleCnt="35"/>
      <dgm:spPr/>
    </dgm:pt>
    <dgm:pt modelId="{26C842CC-BCDA-41A3-9525-6B78DA8E8EAE}" type="pres">
      <dgm:prSet presAssocID="{A5D5F925-BA4B-4A50-BCD3-FACBB25F9E85}" presName="parallelogram3" presStyleLbl="alignNode1" presStyleIdx="23" presStyleCnt="35"/>
      <dgm:spPr/>
    </dgm:pt>
    <dgm:pt modelId="{197C5402-3AA7-40EB-A413-1EA8F9F544E5}" type="pres">
      <dgm:prSet presAssocID="{A5D5F925-BA4B-4A50-BCD3-FACBB25F9E85}" presName="parallelogram4" presStyleLbl="alignNode1" presStyleIdx="24" presStyleCnt="35"/>
      <dgm:spPr/>
    </dgm:pt>
    <dgm:pt modelId="{CD9124E0-6BF9-4C6E-AEC8-06F82112936E}" type="pres">
      <dgm:prSet presAssocID="{A5D5F925-BA4B-4A50-BCD3-FACBB25F9E85}" presName="parallelogram5" presStyleLbl="alignNode1" presStyleIdx="25" presStyleCnt="35"/>
      <dgm:spPr/>
    </dgm:pt>
    <dgm:pt modelId="{CED9FFA6-32EB-4389-9C4B-68E8244D0015}" type="pres">
      <dgm:prSet presAssocID="{A5D5F925-BA4B-4A50-BCD3-FACBB25F9E85}" presName="parallelogram6" presStyleLbl="alignNode1" presStyleIdx="26" presStyleCnt="35"/>
      <dgm:spPr/>
    </dgm:pt>
    <dgm:pt modelId="{7811B4FC-F6CF-4C1E-B76A-00BEE4E30303}" type="pres">
      <dgm:prSet presAssocID="{A5D5F925-BA4B-4A50-BCD3-FACBB25F9E85}" presName="parallelogram7" presStyleLbl="alignNode1" presStyleIdx="27" presStyleCnt="35"/>
      <dgm:spPr/>
    </dgm:pt>
    <dgm:pt modelId="{277E2AE4-80B0-4D3C-83FD-07E88BEAB3E9}" type="pres">
      <dgm:prSet presAssocID="{ECC5DAEF-1033-46AF-866E-6B35999B305B}" presName="sibTrans" presStyleCnt="0"/>
      <dgm:spPr/>
    </dgm:pt>
    <dgm:pt modelId="{39C95F04-9E28-4236-894D-7370394B5A97}" type="pres">
      <dgm:prSet presAssocID="{23EA32E4-17DC-450F-9A99-B0A0D5794C7A}" presName="parenttextcomposite" presStyleCnt="0"/>
      <dgm:spPr/>
    </dgm:pt>
    <dgm:pt modelId="{8C6E4FC8-6BE9-4682-B822-832AF7063E63}" type="pres">
      <dgm:prSet presAssocID="{23EA32E4-17DC-450F-9A99-B0A0D5794C7A}" presName="parenttext" presStyleLbl="revTx" presStyleIdx="4" presStyleCnt="5">
        <dgm:presLayoutVars>
          <dgm:chMax/>
          <dgm:chPref val="2"/>
          <dgm:bulletEnabled val="1"/>
        </dgm:presLayoutVars>
      </dgm:prSet>
      <dgm:spPr/>
      <dgm:t>
        <a:bodyPr/>
        <a:lstStyle/>
        <a:p>
          <a:endParaRPr lang="es-CO"/>
        </a:p>
      </dgm:t>
    </dgm:pt>
    <dgm:pt modelId="{003660E3-D2AE-45ED-8BFD-FF2DDEA55147}" type="pres">
      <dgm:prSet presAssocID="{23EA32E4-17DC-450F-9A99-B0A0D5794C7A}" presName="parallelogramComposite" presStyleCnt="0"/>
      <dgm:spPr/>
    </dgm:pt>
    <dgm:pt modelId="{9ABE187A-D169-4010-990B-B59F3C5F818E}" type="pres">
      <dgm:prSet presAssocID="{23EA32E4-17DC-450F-9A99-B0A0D5794C7A}" presName="parallelogram1" presStyleLbl="alignNode1" presStyleIdx="28" presStyleCnt="35"/>
      <dgm:spPr/>
    </dgm:pt>
    <dgm:pt modelId="{B45759F8-FC92-4464-A37A-E107C39211D6}" type="pres">
      <dgm:prSet presAssocID="{23EA32E4-17DC-450F-9A99-B0A0D5794C7A}" presName="parallelogram2" presStyleLbl="alignNode1" presStyleIdx="29" presStyleCnt="35"/>
      <dgm:spPr/>
    </dgm:pt>
    <dgm:pt modelId="{1AE2EBAD-7261-4810-9D79-D7628A156365}" type="pres">
      <dgm:prSet presAssocID="{23EA32E4-17DC-450F-9A99-B0A0D5794C7A}" presName="parallelogram3" presStyleLbl="alignNode1" presStyleIdx="30" presStyleCnt="35"/>
      <dgm:spPr/>
    </dgm:pt>
    <dgm:pt modelId="{29368F11-DB5F-4796-ACA8-6A7A78A1540E}" type="pres">
      <dgm:prSet presAssocID="{23EA32E4-17DC-450F-9A99-B0A0D5794C7A}" presName="parallelogram4" presStyleLbl="alignNode1" presStyleIdx="31" presStyleCnt="35"/>
      <dgm:spPr/>
    </dgm:pt>
    <dgm:pt modelId="{E4C79508-C72A-4FF1-9E8A-583A32CD3AC9}" type="pres">
      <dgm:prSet presAssocID="{23EA32E4-17DC-450F-9A99-B0A0D5794C7A}" presName="parallelogram5" presStyleLbl="alignNode1" presStyleIdx="32" presStyleCnt="35"/>
      <dgm:spPr/>
    </dgm:pt>
    <dgm:pt modelId="{EA89B9AA-6631-4FF6-A250-3A50919C9EE9}" type="pres">
      <dgm:prSet presAssocID="{23EA32E4-17DC-450F-9A99-B0A0D5794C7A}" presName="parallelogram6" presStyleLbl="alignNode1" presStyleIdx="33" presStyleCnt="35"/>
      <dgm:spPr/>
    </dgm:pt>
    <dgm:pt modelId="{F5665D7C-2D47-4E1C-91DC-C3EBEAD41F60}" type="pres">
      <dgm:prSet presAssocID="{23EA32E4-17DC-450F-9A99-B0A0D5794C7A}" presName="parallelogram7" presStyleLbl="alignNode1" presStyleIdx="34" presStyleCnt="35"/>
      <dgm:spPr/>
    </dgm:pt>
  </dgm:ptLst>
  <dgm:cxnLst>
    <dgm:cxn modelId="{B543EA27-F8BC-4947-AE60-1992DF1BC6A5}" srcId="{96DE37B0-00F5-45DE-9366-4A442CB40866}" destId="{23EA32E4-17DC-450F-9A99-B0A0D5794C7A}" srcOrd="4" destOrd="0" parTransId="{5BC39E96-3466-434C-B466-35E6661C7E21}" sibTransId="{7F04894E-E5F5-4A78-ACE3-ECA7FD281ED2}"/>
    <dgm:cxn modelId="{2DEA7B5A-4FFB-4158-8F63-311364EDE5E5}" srcId="{96DE37B0-00F5-45DE-9366-4A442CB40866}" destId="{B54C852E-AAB8-4094-85CD-495D8762831D}" srcOrd="2" destOrd="0" parTransId="{2BDB2238-9DBD-4F45-8100-A017A710FD7E}" sibTransId="{9DFD6B16-4258-45D3-89ED-630E8AA8D69D}"/>
    <dgm:cxn modelId="{5CBB74F2-0487-4824-9A71-D6B4548C1201}" srcId="{96DE37B0-00F5-45DE-9366-4A442CB40866}" destId="{246E6C3A-B76D-4343-96A6-4B31D25E976E}" srcOrd="0" destOrd="0" parTransId="{F419C8D1-3422-40F7-B31A-8F86C2F40CA9}" sibTransId="{B53E7733-9CD2-45DF-95DA-5F2F8437EBE7}"/>
    <dgm:cxn modelId="{C896DE26-4CF5-4F4B-83FE-48F750E3379D}" srcId="{96DE37B0-00F5-45DE-9366-4A442CB40866}" destId="{D85D88A5-CFF0-4C99-A687-64FF4A3B657D}" srcOrd="1" destOrd="0" parTransId="{C82A1A16-C383-40A2-8AF1-94C575D3603E}" sibTransId="{94AFC3AF-05E0-41D8-9253-7BC6C2ECF4A0}"/>
    <dgm:cxn modelId="{0D3403C6-F9E6-49B7-BBC5-BCDFB0D98AE6}" type="presOf" srcId="{23EA32E4-17DC-450F-9A99-B0A0D5794C7A}" destId="{8C6E4FC8-6BE9-4682-B822-832AF7063E63}" srcOrd="0" destOrd="0" presId="urn:microsoft.com/office/officeart/2008/layout/VerticalAccentList"/>
    <dgm:cxn modelId="{51762A3C-8C19-4BDA-AC6B-F39539C42C0F}" type="presOf" srcId="{B54C852E-AAB8-4094-85CD-495D8762831D}" destId="{E3B5E148-15C6-4F3F-B829-F71D552B08EB}" srcOrd="0" destOrd="0" presId="urn:microsoft.com/office/officeart/2008/layout/VerticalAccentList"/>
    <dgm:cxn modelId="{4B0DE186-2A52-4C04-AE01-203F8EDF1180}" type="presOf" srcId="{D85D88A5-CFF0-4C99-A687-64FF4A3B657D}" destId="{59275D17-6E9A-4322-8CCB-6743E9D55644}" srcOrd="0" destOrd="0" presId="urn:microsoft.com/office/officeart/2008/layout/VerticalAccentList"/>
    <dgm:cxn modelId="{D67BB491-A683-4CE9-9198-AEBA9C55AF09}" type="presOf" srcId="{A5D5F925-BA4B-4A50-BCD3-FACBB25F9E85}" destId="{516AE5C5-D248-4BCB-996B-6D89532FC3F0}" srcOrd="0" destOrd="0" presId="urn:microsoft.com/office/officeart/2008/layout/VerticalAccentList"/>
    <dgm:cxn modelId="{15BC3719-A637-47BB-8B75-D57A3F81AC8B}" type="presOf" srcId="{246E6C3A-B76D-4343-96A6-4B31D25E976E}" destId="{E2326760-1276-4AD4-B8FC-F9DF77ECC6A2}" srcOrd="0" destOrd="0" presId="urn:microsoft.com/office/officeart/2008/layout/VerticalAccentList"/>
    <dgm:cxn modelId="{16DF29F8-2529-4459-A6B3-46B7038F743E}" srcId="{96DE37B0-00F5-45DE-9366-4A442CB40866}" destId="{A5D5F925-BA4B-4A50-BCD3-FACBB25F9E85}" srcOrd="3" destOrd="0" parTransId="{2D0317BE-851E-4C65-BD55-086AFDE7E5B4}" sibTransId="{ECC5DAEF-1033-46AF-866E-6B35999B305B}"/>
    <dgm:cxn modelId="{8D38D21C-659E-46BC-9F0B-45DCDD5A5D8C}" type="presOf" srcId="{96DE37B0-00F5-45DE-9366-4A442CB40866}" destId="{C8417102-E3D0-449C-AAD0-DD99509C6127}" srcOrd="0" destOrd="0" presId="urn:microsoft.com/office/officeart/2008/layout/VerticalAccentList"/>
    <dgm:cxn modelId="{F8253F0F-3757-4C9D-8822-A09A34C4847C}" type="presParOf" srcId="{C8417102-E3D0-449C-AAD0-DD99509C6127}" destId="{8EEE10D1-20DC-42C5-B8CD-6DC99355D760}" srcOrd="0" destOrd="0" presId="urn:microsoft.com/office/officeart/2008/layout/VerticalAccentList"/>
    <dgm:cxn modelId="{383752DD-C1AC-4D98-9B04-3533671FB4FF}" type="presParOf" srcId="{8EEE10D1-20DC-42C5-B8CD-6DC99355D760}" destId="{E2326760-1276-4AD4-B8FC-F9DF77ECC6A2}" srcOrd="0" destOrd="0" presId="urn:microsoft.com/office/officeart/2008/layout/VerticalAccentList"/>
    <dgm:cxn modelId="{FDA12F5F-D02F-4FAE-845C-28D5B038FF8C}" type="presParOf" srcId="{C8417102-E3D0-449C-AAD0-DD99509C6127}" destId="{A7C19347-3C15-43B8-88D6-64232099D9B2}" srcOrd="1" destOrd="0" presId="urn:microsoft.com/office/officeart/2008/layout/VerticalAccentList"/>
    <dgm:cxn modelId="{AA49F9BD-FCBF-4BE1-8682-E9B9DC9D4628}" type="presParOf" srcId="{A7C19347-3C15-43B8-88D6-64232099D9B2}" destId="{5A05AA61-74BC-4BA5-9C5D-F86B15237444}" srcOrd="0" destOrd="0" presId="urn:microsoft.com/office/officeart/2008/layout/VerticalAccentList"/>
    <dgm:cxn modelId="{02CE32DC-658C-4C8B-BB3D-019A1488D53A}" type="presParOf" srcId="{A7C19347-3C15-43B8-88D6-64232099D9B2}" destId="{1F2086CC-E988-42C6-87D7-2041276282F9}" srcOrd="1" destOrd="0" presId="urn:microsoft.com/office/officeart/2008/layout/VerticalAccentList"/>
    <dgm:cxn modelId="{196AF8AA-9CD7-4334-A817-9E3BABDF58BB}" type="presParOf" srcId="{A7C19347-3C15-43B8-88D6-64232099D9B2}" destId="{89937C73-48D1-403E-AD0C-7E5CFF5C5550}" srcOrd="2" destOrd="0" presId="urn:microsoft.com/office/officeart/2008/layout/VerticalAccentList"/>
    <dgm:cxn modelId="{5DB356EF-3378-46B9-BDAC-A661389F124A}" type="presParOf" srcId="{A7C19347-3C15-43B8-88D6-64232099D9B2}" destId="{3265734C-119D-492A-AFAE-FAA015EF0886}" srcOrd="3" destOrd="0" presId="urn:microsoft.com/office/officeart/2008/layout/VerticalAccentList"/>
    <dgm:cxn modelId="{10E4BF65-A4A4-4CFA-8987-EC69838F081E}" type="presParOf" srcId="{A7C19347-3C15-43B8-88D6-64232099D9B2}" destId="{EB5BC06D-ACCA-45E3-843C-AB1940E741D6}" srcOrd="4" destOrd="0" presId="urn:microsoft.com/office/officeart/2008/layout/VerticalAccentList"/>
    <dgm:cxn modelId="{32FF311F-A1DF-4800-AB25-93A305549120}" type="presParOf" srcId="{A7C19347-3C15-43B8-88D6-64232099D9B2}" destId="{5AC02D2C-E493-4091-9E54-437CE1EEE489}" srcOrd="5" destOrd="0" presId="urn:microsoft.com/office/officeart/2008/layout/VerticalAccentList"/>
    <dgm:cxn modelId="{147E4B60-DFA3-456C-B16F-5D1320BCF644}" type="presParOf" srcId="{A7C19347-3C15-43B8-88D6-64232099D9B2}" destId="{1252BE90-428A-459E-9891-E5F967D60582}" srcOrd="6" destOrd="0" presId="urn:microsoft.com/office/officeart/2008/layout/VerticalAccentList"/>
    <dgm:cxn modelId="{DCCC1C3D-1983-4BEC-B9E0-E205643CF440}" type="presParOf" srcId="{C8417102-E3D0-449C-AAD0-DD99509C6127}" destId="{751DEDE8-2847-4651-9D21-5ACDDA67620A}" srcOrd="2" destOrd="0" presId="urn:microsoft.com/office/officeart/2008/layout/VerticalAccentList"/>
    <dgm:cxn modelId="{82167EC0-ED2A-4027-96D5-B788DD5B8807}" type="presParOf" srcId="{C8417102-E3D0-449C-AAD0-DD99509C6127}" destId="{97D7443E-824F-4F8A-8D7D-29D38FAE02D9}" srcOrd="3" destOrd="0" presId="urn:microsoft.com/office/officeart/2008/layout/VerticalAccentList"/>
    <dgm:cxn modelId="{BE3C27A4-0E75-4AF7-8FD1-1BDF58FF6DC9}" type="presParOf" srcId="{97D7443E-824F-4F8A-8D7D-29D38FAE02D9}" destId="{59275D17-6E9A-4322-8CCB-6743E9D55644}" srcOrd="0" destOrd="0" presId="urn:microsoft.com/office/officeart/2008/layout/VerticalAccentList"/>
    <dgm:cxn modelId="{269D68EC-E707-4EF2-9E97-A5A21CEBAF74}" type="presParOf" srcId="{C8417102-E3D0-449C-AAD0-DD99509C6127}" destId="{87908478-14FB-415A-9479-3A10B0AEAEA5}" srcOrd="4" destOrd="0" presId="urn:microsoft.com/office/officeart/2008/layout/VerticalAccentList"/>
    <dgm:cxn modelId="{9AFD4AF3-0EA2-4DE7-827F-50B9A9CA8F61}" type="presParOf" srcId="{87908478-14FB-415A-9479-3A10B0AEAEA5}" destId="{15A352FE-B25C-464C-9EE0-0CC8AC3410B8}" srcOrd="0" destOrd="0" presId="urn:microsoft.com/office/officeart/2008/layout/VerticalAccentList"/>
    <dgm:cxn modelId="{A20BE6AC-4610-4F93-AA75-BA3A2DE8F93B}" type="presParOf" srcId="{87908478-14FB-415A-9479-3A10B0AEAEA5}" destId="{A7932EAE-B743-4CB1-9500-6462BDE7F1D5}" srcOrd="1" destOrd="0" presId="urn:microsoft.com/office/officeart/2008/layout/VerticalAccentList"/>
    <dgm:cxn modelId="{BAC46693-D6BD-4710-9C01-942EC6671574}" type="presParOf" srcId="{87908478-14FB-415A-9479-3A10B0AEAEA5}" destId="{0E30A0EB-873C-4B19-A587-5AEB3A825C5B}" srcOrd="2" destOrd="0" presId="urn:microsoft.com/office/officeart/2008/layout/VerticalAccentList"/>
    <dgm:cxn modelId="{BE9E2ADD-DA6E-4401-B170-52B56EF124E7}" type="presParOf" srcId="{87908478-14FB-415A-9479-3A10B0AEAEA5}" destId="{2C63B43F-F6F5-47CC-A137-94E2AE8E2165}" srcOrd="3" destOrd="0" presId="urn:microsoft.com/office/officeart/2008/layout/VerticalAccentList"/>
    <dgm:cxn modelId="{B98BD66F-429C-43D5-BA08-55BDBCD6C659}" type="presParOf" srcId="{87908478-14FB-415A-9479-3A10B0AEAEA5}" destId="{045AC00C-813C-49C1-9699-6CE57BB74E75}" srcOrd="4" destOrd="0" presId="urn:microsoft.com/office/officeart/2008/layout/VerticalAccentList"/>
    <dgm:cxn modelId="{E38920F2-D9C7-4DE4-B6D3-3AE5B41BAEFC}" type="presParOf" srcId="{87908478-14FB-415A-9479-3A10B0AEAEA5}" destId="{7408E09C-F2A0-49E2-BFD7-B26159D1C2ED}" srcOrd="5" destOrd="0" presId="urn:microsoft.com/office/officeart/2008/layout/VerticalAccentList"/>
    <dgm:cxn modelId="{F0E4649A-4DAE-486B-ADF1-5CFE7C4DF7FF}" type="presParOf" srcId="{87908478-14FB-415A-9479-3A10B0AEAEA5}" destId="{6602737D-0252-4869-8A2C-C97C96CCDE22}" srcOrd="6" destOrd="0" presId="urn:microsoft.com/office/officeart/2008/layout/VerticalAccentList"/>
    <dgm:cxn modelId="{22CEE5FD-D1CA-4D70-B4B1-A9E1CA432E85}" type="presParOf" srcId="{C8417102-E3D0-449C-AAD0-DD99509C6127}" destId="{F60E953E-B66F-4F61-AE80-2AFD7D3C3D22}" srcOrd="5" destOrd="0" presId="urn:microsoft.com/office/officeart/2008/layout/VerticalAccentList"/>
    <dgm:cxn modelId="{A5F3CA31-5A6B-4559-AEF8-834E6CC4F69E}" type="presParOf" srcId="{C8417102-E3D0-449C-AAD0-DD99509C6127}" destId="{DD485B34-297A-4325-AE39-838D05235B23}" srcOrd="6" destOrd="0" presId="urn:microsoft.com/office/officeart/2008/layout/VerticalAccentList"/>
    <dgm:cxn modelId="{E364B81C-AB1A-4F94-B023-02246A72D193}" type="presParOf" srcId="{DD485B34-297A-4325-AE39-838D05235B23}" destId="{E3B5E148-15C6-4F3F-B829-F71D552B08EB}" srcOrd="0" destOrd="0" presId="urn:microsoft.com/office/officeart/2008/layout/VerticalAccentList"/>
    <dgm:cxn modelId="{BA0DB679-CB1E-4E90-8DFB-7EFA7AF2A620}" type="presParOf" srcId="{C8417102-E3D0-449C-AAD0-DD99509C6127}" destId="{0BF504C5-0D72-48CB-AEBE-DE776108499F}" srcOrd="7" destOrd="0" presId="urn:microsoft.com/office/officeart/2008/layout/VerticalAccentList"/>
    <dgm:cxn modelId="{ED9CE3E4-9F9C-4E40-B78F-83B449F80A6C}" type="presParOf" srcId="{0BF504C5-0D72-48CB-AEBE-DE776108499F}" destId="{BC632173-2669-4108-9DEE-D16352FDF946}" srcOrd="0" destOrd="0" presId="urn:microsoft.com/office/officeart/2008/layout/VerticalAccentList"/>
    <dgm:cxn modelId="{25310D43-7FEC-4E32-A35F-D71CE4AB3DCA}" type="presParOf" srcId="{0BF504C5-0D72-48CB-AEBE-DE776108499F}" destId="{86A24AC8-2613-4F4E-BB70-3630E4AD5472}" srcOrd="1" destOrd="0" presId="urn:microsoft.com/office/officeart/2008/layout/VerticalAccentList"/>
    <dgm:cxn modelId="{0DCFC58C-C5D9-4F75-873D-C249DEB8E801}" type="presParOf" srcId="{0BF504C5-0D72-48CB-AEBE-DE776108499F}" destId="{4CB4246E-95FE-480D-9AB1-5C42390DDCE7}" srcOrd="2" destOrd="0" presId="urn:microsoft.com/office/officeart/2008/layout/VerticalAccentList"/>
    <dgm:cxn modelId="{4240EDBE-CEB6-41A1-8FAE-6913B7E1BA30}" type="presParOf" srcId="{0BF504C5-0D72-48CB-AEBE-DE776108499F}" destId="{C79F00AA-EB19-4691-8F8B-2961F7EDBFD1}" srcOrd="3" destOrd="0" presId="urn:microsoft.com/office/officeart/2008/layout/VerticalAccentList"/>
    <dgm:cxn modelId="{00DB241E-F054-4351-B799-531633D24362}" type="presParOf" srcId="{0BF504C5-0D72-48CB-AEBE-DE776108499F}" destId="{302BA6EE-4681-4623-AE4D-CDE6EB2EF430}" srcOrd="4" destOrd="0" presId="urn:microsoft.com/office/officeart/2008/layout/VerticalAccentList"/>
    <dgm:cxn modelId="{D4D232DB-4E0F-492D-A441-35A1A10BDBFE}" type="presParOf" srcId="{0BF504C5-0D72-48CB-AEBE-DE776108499F}" destId="{C7B12B3C-4D28-43F5-AC52-55EA99867FBB}" srcOrd="5" destOrd="0" presId="urn:microsoft.com/office/officeart/2008/layout/VerticalAccentList"/>
    <dgm:cxn modelId="{9E17FBB9-2A37-4428-AAD8-42E36254B9BD}" type="presParOf" srcId="{0BF504C5-0D72-48CB-AEBE-DE776108499F}" destId="{50E6B2A1-0379-48D0-A5F9-9F6F524AE0CB}" srcOrd="6" destOrd="0" presId="urn:microsoft.com/office/officeart/2008/layout/VerticalAccentList"/>
    <dgm:cxn modelId="{67B36D2D-D7F7-45A7-9E8B-A3C83FA47370}" type="presParOf" srcId="{C8417102-E3D0-449C-AAD0-DD99509C6127}" destId="{E12DE3D8-7C04-4CBA-95FE-75BD05700591}" srcOrd="8" destOrd="0" presId="urn:microsoft.com/office/officeart/2008/layout/VerticalAccentList"/>
    <dgm:cxn modelId="{6077ED21-5D59-45F5-8E3F-FDEBA9E94847}" type="presParOf" srcId="{C8417102-E3D0-449C-AAD0-DD99509C6127}" destId="{E183EB36-126B-4BD0-8007-578B1A033930}" srcOrd="9" destOrd="0" presId="urn:microsoft.com/office/officeart/2008/layout/VerticalAccentList"/>
    <dgm:cxn modelId="{3EE6AC4F-4D81-4C78-9EE0-84694B08E828}" type="presParOf" srcId="{E183EB36-126B-4BD0-8007-578B1A033930}" destId="{516AE5C5-D248-4BCB-996B-6D89532FC3F0}" srcOrd="0" destOrd="0" presId="urn:microsoft.com/office/officeart/2008/layout/VerticalAccentList"/>
    <dgm:cxn modelId="{DF71AB0F-ACBE-44F6-952E-9C507194B8C6}" type="presParOf" srcId="{C8417102-E3D0-449C-AAD0-DD99509C6127}" destId="{B496A7C7-76EC-4C4E-8564-A30966C2E42A}" srcOrd="10" destOrd="0" presId="urn:microsoft.com/office/officeart/2008/layout/VerticalAccentList"/>
    <dgm:cxn modelId="{5EDD24B3-B8A4-4961-A20E-78A9858131AA}" type="presParOf" srcId="{B496A7C7-76EC-4C4E-8564-A30966C2E42A}" destId="{8CCCEA9F-3C36-4F57-B206-52E5EF373F26}" srcOrd="0" destOrd="0" presId="urn:microsoft.com/office/officeart/2008/layout/VerticalAccentList"/>
    <dgm:cxn modelId="{6B03C420-A635-404D-95F3-9EBF391A0B5B}" type="presParOf" srcId="{B496A7C7-76EC-4C4E-8564-A30966C2E42A}" destId="{AF4ACB3D-1A87-4D90-A595-1E802BEF44C5}" srcOrd="1" destOrd="0" presId="urn:microsoft.com/office/officeart/2008/layout/VerticalAccentList"/>
    <dgm:cxn modelId="{F46928A9-C521-4753-A2EF-34C4F76533B2}" type="presParOf" srcId="{B496A7C7-76EC-4C4E-8564-A30966C2E42A}" destId="{26C842CC-BCDA-41A3-9525-6B78DA8E8EAE}" srcOrd="2" destOrd="0" presId="urn:microsoft.com/office/officeart/2008/layout/VerticalAccentList"/>
    <dgm:cxn modelId="{7B59124F-C729-4928-8E6A-B251C49F38D0}" type="presParOf" srcId="{B496A7C7-76EC-4C4E-8564-A30966C2E42A}" destId="{197C5402-3AA7-40EB-A413-1EA8F9F544E5}" srcOrd="3" destOrd="0" presId="urn:microsoft.com/office/officeart/2008/layout/VerticalAccentList"/>
    <dgm:cxn modelId="{CB168C84-00F2-4955-ACDD-32F13D480945}" type="presParOf" srcId="{B496A7C7-76EC-4C4E-8564-A30966C2E42A}" destId="{CD9124E0-6BF9-4C6E-AEC8-06F82112936E}" srcOrd="4" destOrd="0" presId="urn:microsoft.com/office/officeart/2008/layout/VerticalAccentList"/>
    <dgm:cxn modelId="{E8500FFB-3E3D-458F-BFBE-8C47C60CA9AF}" type="presParOf" srcId="{B496A7C7-76EC-4C4E-8564-A30966C2E42A}" destId="{CED9FFA6-32EB-4389-9C4B-68E8244D0015}" srcOrd="5" destOrd="0" presId="urn:microsoft.com/office/officeart/2008/layout/VerticalAccentList"/>
    <dgm:cxn modelId="{CF86439B-1B56-49B9-AC2E-321C472B95AE}" type="presParOf" srcId="{B496A7C7-76EC-4C4E-8564-A30966C2E42A}" destId="{7811B4FC-F6CF-4C1E-B76A-00BEE4E30303}" srcOrd="6" destOrd="0" presId="urn:microsoft.com/office/officeart/2008/layout/VerticalAccentList"/>
    <dgm:cxn modelId="{4070CD89-BA92-4C44-A110-556FA7D1252C}" type="presParOf" srcId="{C8417102-E3D0-449C-AAD0-DD99509C6127}" destId="{277E2AE4-80B0-4D3C-83FD-07E88BEAB3E9}" srcOrd="11" destOrd="0" presId="urn:microsoft.com/office/officeart/2008/layout/VerticalAccentList"/>
    <dgm:cxn modelId="{38B521FA-CCE4-4162-91BC-142BEC3A93D1}" type="presParOf" srcId="{C8417102-E3D0-449C-AAD0-DD99509C6127}" destId="{39C95F04-9E28-4236-894D-7370394B5A97}" srcOrd="12" destOrd="0" presId="urn:microsoft.com/office/officeart/2008/layout/VerticalAccentList"/>
    <dgm:cxn modelId="{760897E4-7118-438E-BB6A-75808EFC643A}" type="presParOf" srcId="{39C95F04-9E28-4236-894D-7370394B5A97}" destId="{8C6E4FC8-6BE9-4682-B822-832AF7063E63}" srcOrd="0" destOrd="0" presId="urn:microsoft.com/office/officeart/2008/layout/VerticalAccentList"/>
    <dgm:cxn modelId="{34E1A4AF-010C-4D9F-BC5A-BE1C997337EC}" type="presParOf" srcId="{C8417102-E3D0-449C-AAD0-DD99509C6127}" destId="{003660E3-D2AE-45ED-8BFD-FF2DDEA55147}" srcOrd="13" destOrd="0" presId="urn:microsoft.com/office/officeart/2008/layout/VerticalAccentList"/>
    <dgm:cxn modelId="{776E12A5-C419-420F-92AF-7BABDE0038B6}" type="presParOf" srcId="{003660E3-D2AE-45ED-8BFD-FF2DDEA55147}" destId="{9ABE187A-D169-4010-990B-B59F3C5F818E}" srcOrd="0" destOrd="0" presId="urn:microsoft.com/office/officeart/2008/layout/VerticalAccentList"/>
    <dgm:cxn modelId="{D181A49B-0FA3-4A37-9989-E9E60719660B}" type="presParOf" srcId="{003660E3-D2AE-45ED-8BFD-FF2DDEA55147}" destId="{B45759F8-FC92-4464-A37A-E107C39211D6}" srcOrd="1" destOrd="0" presId="urn:microsoft.com/office/officeart/2008/layout/VerticalAccentList"/>
    <dgm:cxn modelId="{3F606C67-0FC1-4EFD-BF8C-B466D01ACDF3}" type="presParOf" srcId="{003660E3-D2AE-45ED-8BFD-FF2DDEA55147}" destId="{1AE2EBAD-7261-4810-9D79-D7628A156365}" srcOrd="2" destOrd="0" presId="urn:microsoft.com/office/officeart/2008/layout/VerticalAccentList"/>
    <dgm:cxn modelId="{775893B7-70E4-491D-A584-C98725D39EE3}" type="presParOf" srcId="{003660E3-D2AE-45ED-8BFD-FF2DDEA55147}" destId="{29368F11-DB5F-4796-ACA8-6A7A78A1540E}" srcOrd="3" destOrd="0" presId="urn:microsoft.com/office/officeart/2008/layout/VerticalAccentList"/>
    <dgm:cxn modelId="{85A4CCE6-03F3-4D2B-AB9E-9F328981C5E9}" type="presParOf" srcId="{003660E3-D2AE-45ED-8BFD-FF2DDEA55147}" destId="{E4C79508-C72A-4FF1-9E8A-583A32CD3AC9}" srcOrd="4" destOrd="0" presId="urn:microsoft.com/office/officeart/2008/layout/VerticalAccentList"/>
    <dgm:cxn modelId="{6F11E3E4-D68F-4E0F-836E-A7B683FB5BF4}" type="presParOf" srcId="{003660E3-D2AE-45ED-8BFD-FF2DDEA55147}" destId="{EA89B9AA-6631-4FF6-A250-3A50919C9EE9}" srcOrd="5" destOrd="0" presId="urn:microsoft.com/office/officeart/2008/layout/VerticalAccentList"/>
    <dgm:cxn modelId="{B63F398E-ACE9-4DB2-BD1E-54F85793BC16}" type="presParOf" srcId="{003660E3-D2AE-45ED-8BFD-FF2DDEA55147}" destId="{F5665D7C-2D47-4E1C-91DC-C3EBEAD41F60}" srcOrd="6"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D38B56-F065-45D0-B2C8-9902CC0505A9}"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s-CO"/>
        </a:p>
      </dgm:t>
    </dgm:pt>
    <dgm:pt modelId="{FAFCD65B-107B-4BD6-8FCA-D3618DD04F1C}">
      <dgm:prSet/>
      <dgm:spPr/>
      <dgm:t>
        <a:bodyPr/>
        <a:lstStyle/>
        <a:p>
          <a:r>
            <a:rPr lang="es-CO" b="1" dirty="0" smtClean="0"/>
            <a:t>LEY 100 DE 1993: </a:t>
          </a:r>
          <a:r>
            <a:rPr lang="es-CO" dirty="0" smtClean="0"/>
            <a:t>Por medio de la cual se crea Sistema de Seguridad Social Integral y se dictan otras disposiciones.</a:t>
          </a:r>
          <a:endParaRPr lang="es-CO" dirty="0"/>
        </a:p>
      </dgm:t>
    </dgm:pt>
    <dgm:pt modelId="{6F8D754F-DDC9-4E02-AD40-F8972D8E6888}" type="parTrans" cxnId="{16768FD0-B62E-4465-9980-0A5E425DD0E1}">
      <dgm:prSet/>
      <dgm:spPr/>
      <dgm:t>
        <a:bodyPr/>
        <a:lstStyle/>
        <a:p>
          <a:endParaRPr lang="es-CO"/>
        </a:p>
      </dgm:t>
    </dgm:pt>
    <dgm:pt modelId="{69AC29F3-0CD0-43E4-B35E-A00D804FCDA4}" type="sibTrans" cxnId="{16768FD0-B62E-4465-9980-0A5E425DD0E1}">
      <dgm:prSet/>
      <dgm:spPr/>
      <dgm:t>
        <a:bodyPr/>
        <a:lstStyle/>
        <a:p>
          <a:endParaRPr lang="es-CO"/>
        </a:p>
      </dgm:t>
    </dgm:pt>
    <dgm:pt modelId="{5FCA4D53-E3AD-44CA-9177-C140AE265106}">
      <dgm:prSet/>
      <dgm:spPr/>
      <dgm:t>
        <a:bodyPr/>
        <a:lstStyle/>
        <a:p>
          <a:r>
            <a:rPr lang="es-CO" b="1" smtClean="0"/>
            <a:t>LEY 1122 DE 2007</a:t>
          </a:r>
          <a:r>
            <a:rPr lang="es-CO" smtClean="0"/>
            <a:t>: Por medio de la cual se hacen algunas modificaciones en el Sistema General de Seguridad Social en Salud y se dictan otras disposiciones.</a:t>
          </a:r>
          <a:endParaRPr lang="es-CO"/>
        </a:p>
      </dgm:t>
    </dgm:pt>
    <dgm:pt modelId="{8E3478A5-4216-4F46-9E9C-AFD4B12F8732}" type="parTrans" cxnId="{CEFAF7F1-F02B-4D17-8D13-CE29DEF98845}">
      <dgm:prSet/>
      <dgm:spPr/>
      <dgm:t>
        <a:bodyPr/>
        <a:lstStyle/>
        <a:p>
          <a:endParaRPr lang="es-CO"/>
        </a:p>
      </dgm:t>
    </dgm:pt>
    <dgm:pt modelId="{CD71C8E9-43A6-48CF-BF4B-2EE19F0A1650}" type="sibTrans" cxnId="{CEFAF7F1-F02B-4D17-8D13-CE29DEF98845}">
      <dgm:prSet/>
      <dgm:spPr/>
      <dgm:t>
        <a:bodyPr/>
        <a:lstStyle/>
        <a:p>
          <a:endParaRPr lang="es-CO"/>
        </a:p>
      </dgm:t>
    </dgm:pt>
    <dgm:pt modelId="{174605C9-7554-4C05-AD19-AED5F0FF0D57}">
      <dgm:prSet/>
      <dgm:spPr/>
      <dgm:t>
        <a:bodyPr/>
        <a:lstStyle/>
        <a:p>
          <a:r>
            <a:rPr lang="es-CO" b="1" smtClean="0"/>
            <a:t>LEY 1438 DE 2011:</a:t>
          </a:r>
          <a:r>
            <a:rPr lang="es-CO" smtClean="0"/>
            <a:t> Por medio de la cual se reforma el Sistema General de Seguridad Social en Salud y se dictan otras disposiciones.</a:t>
          </a:r>
          <a:endParaRPr lang="es-CO"/>
        </a:p>
      </dgm:t>
    </dgm:pt>
    <dgm:pt modelId="{DBFF7976-1B75-4CC7-9CA2-1E6244ACE4AC}" type="parTrans" cxnId="{94B0FE5A-F236-4315-9B2E-A379AB056A0B}">
      <dgm:prSet/>
      <dgm:spPr/>
      <dgm:t>
        <a:bodyPr/>
        <a:lstStyle/>
        <a:p>
          <a:endParaRPr lang="es-CO"/>
        </a:p>
      </dgm:t>
    </dgm:pt>
    <dgm:pt modelId="{2F301F00-6DFD-424C-BB6F-A604DD70A220}" type="sibTrans" cxnId="{94B0FE5A-F236-4315-9B2E-A379AB056A0B}">
      <dgm:prSet/>
      <dgm:spPr/>
      <dgm:t>
        <a:bodyPr/>
        <a:lstStyle/>
        <a:p>
          <a:endParaRPr lang="es-CO"/>
        </a:p>
      </dgm:t>
    </dgm:pt>
    <dgm:pt modelId="{758D1803-A81C-475E-97A5-2D54CFCEC9B9}">
      <dgm:prSet/>
      <dgm:spPr/>
      <dgm:t>
        <a:bodyPr/>
        <a:lstStyle/>
        <a:p>
          <a:r>
            <a:rPr lang="es-CO" b="1" smtClean="0"/>
            <a:t>LEY 1751 DE 2015:</a:t>
          </a:r>
          <a:r>
            <a:rPr lang="es-CO" smtClean="0"/>
            <a:t> Por medio de la cual se regula el derecho fundamental a la salud y se dictan otras disposiciones.</a:t>
          </a:r>
          <a:endParaRPr lang="es-CO"/>
        </a:p>
      </dgm:t>
    </dgm:pt>
    <dgm:pt modelId="{31CDBB7D-34D9-4516-9170-6FE1B06D1A60}" type="parTrans" cxnId="{D9E50A7B-FA5D-4FA3-A136-4875CA126867}">
      <dgm:prSet/>
      <dgm:spPr/>
      <dgm:t>
        <a:bodyPr/>
        <a:lstStyle/>
        <a:p>
          <a:endParaRPr lang="es-CO"/>
        </a:p>
      </dgm:t>
    </dgm:pt>
    <dgm:pt modelId="{8C36E6A8-3D61-4D35-8B78-43A0C350BA6D}" type="sibTrans" cxnId="{D9E50A7B-FA5D-4FA3-A136-4875CA126867}">
      <dgm:prSet/>
      <dgm:spPr/>
      <dgm:t>
        <a:bodyPr/>
        <a:lstStyle/>
        <a:p>
          <a:endParaRPr lang="es-CO"/>
        </a:p>
      </dgm:t>
    </dgm:pt>
    <dgm:pt modelId="{978D8C95-5BE3-441C-99F7-C393A341377B}">
      <dgm:prSet/>
      <dgm:spPr/>
      <dgm:t>
        <a:bodyPr/>
        <a:lstStyle/>
        <a:p>
          <a:r>
            <a:rPr lang="es-CO" b="1" smtClean="0"/>
            <a:t>DECRETO 780 DE 2016:</a:t>
          </a:r>
          <a:r>
            <a:rPr lang="es-CO" smtClean="0"/>
            <a:t> Por medio de la cual se expide el Decreto Único Reglamentario del Sector Salud y Protección Social.</a:t>
          </a:r>
          <a:endParaRPr lang="es-CO"/>
        </a:p>
      </dgm:t>
    </dgm:pt>
    <dgm:pt modelId="{6E0B698C-B007-460A-9FE9-44EAF5F9C9DB}" type="parTrans" cxnId="{DBDBE65C-1E61-4170-B299-AE4CF647AF02}">
      <dgm:prSet/>
      <dgm:spPr/>
      <dgm:t>
        <a:bodyPr/>
        <a:lstStyle/>
        <a:p>
          <a:endParaRPr lang="es-CO"/>
        </a:p>
      </dgm:t>
    </dgm:pt>
    <dgm:pt modelId="{7AD5F1CE-CBEB-4440-8092-E250552B7DB6}" type="sibTrans" cxnId="{DBDBE65C-1E61-4170-B299-AE4CF647AF02}">
      <dgm:prSet/>
      <dgm:spPr/>
      <dgm:t>
        <a:bodyPr/>
        <a:lstStyle/>
        <a:p>
          <a:endParaRPr lang="es-CO"/>
        </a:p>
      </dgm:t>
    </dgm:pt>
    <dgm:pt modelId="{7986CA95-6BBD-4AF5-BE1F-B2DACE351E36}">
      <dgm:prSet/>
      <dgm:spPr/>
      <dgm:t>
        <a:bodyPr/>
        <a:lstStyle/>
        <a:p>
          <a:r>
            <a:rPr lang="es-CO" b="1" smtClean="0"/>
            <a:t>RESOLUCIÓN 1995 DE 1999</a:t>
          </a:r>
          <a:r>
            <a:rPr lang="es-CO" smtClean="0"/>
            <a:t>: por la cual se establecen normas para el manejo de la historia clínica.</a:t>
          </a:r>
          <a:endParaRPr lang="es-CO"/>
        </a:p>
      </dgm:t>
    </dgm:pt>
    <dgm:pt modelId="{F6C6309E-C5AE-4F43-A1B9-512932E5AA05}" type="parTrans" cxnId="{1B042428-C147-4944-B570-1F240BF4DFEC}">
      <dgm:prSet/>
      <dgm:spPr/>
      <dgm:t>
        <a:bodyPr/>
        <a:lstStyle/>
        <a:p>
          <a:endParaRPr lang="es-CO"/>
        </a:p>
      </dgm:t>
    </dgm:pt>
    <dgm:pt modelId="{12FFEF00-62EC-4F26-9014-7C86C6D822C6}" type="sibTrans" cxnId="{1B042428-C147-4944-B570-1F240BF4DFEC}">
      <dgm:prSet/>
      <dgm:spPr/>
      <dgm:t>
        <a:bodyPr/>
        <a:lstStyle/>
        <a:p>
          <a:endParaRPr lang="es-CO"/>
        </a:p>
      </dgm:t>
    </dgm:pt>
    <dgm:pt modelId="{2013AC97-936A-49B8-96D0-82C17991030C}">
      <dgm:prSet/>
      <dgm:spPr/>
      <dgm:t>
        <a:bodyPr/>
        <a:lstStyle/>
        <a:p>
          <a:r>
            <a:rPr lang="es-CO" b="1" smtClean="0"/>
            <a:t>RESOLUCIÓN 839 DE 2017</a:t>
          </a:r>
          <a:r>
            <a:rPr lang="es-CO" smtClean="0"/>
            <a:t>: Establece el manejo, custodia, tiempo de retención, conservación y disposición final de los expedientes de las historias clínicas, y el manejo que le deben dar las entidades del sistema de salud en caso de liquidación.</a:t>
          </a:r>
          <a:endParaRPr lang="es-CO"/>
        </a:p>
      </dgm:t>
    </dgm:pt>
    <dgm:pt modelId="{D67015A5-D45A-47A5-9A11-C4A0351895EB}" type="parTrans" cxnId="{0FFCFC7C-6391-4537-8978-27C2EEE30AC8}">
      <dgm:prSet/>
      <dgm:spPr/>
      <dgm:t>
        <a:bodyPr/>
        <a:lstStyle/>
        <a:p>
          <a:endParaRPr lang="es-CO"/>
        </a:p>
      </dgm:t>
    </dgm:pt>
    <dgm:pt modelId="{4738175E-1C93-4570-B735-815955446E3A}" type="sibTrans" cxnId="{0FFCFC7C-6391-4537-8978-27C2EEE30AC8}">
      <dgm:prSet/>
      <dgm:spPr/>
      <dgm:t>
        <a:bodyPr/>
        <a:lstStyle/>
        <a:p>
          <a:endParaRPr lang="es-CO"/>
        </a:p>
      </dgm:t>
    </dgm:pt>
    <dgm:pt modelId="{4E7A9CE2-5D5F-483B-98EB-A1C740EC75D3}">
      <dgm:prSet/>
      <dgm:spPr/>
      <dgm:t>
        <a:bodyPr/>
        <a:lstStyle/>
        <a:p>
          <a:r>
            <a:rPr lang="es-CO" b="1" dirty="0" smtClean="0"/>
            <a:t>RESOLUCIÓN 3280 DE 2018</a:t>
          </a:r>
          <a:r>
            <a:rPr lang="es-CO" dirty="0" smtClean="0"/>
            <a:t>: Por medio la cual se adoptan los lineamientos técnicos y operativos de la Ruta Integral de Atención en salud para la población Materno perinatal y se establecen directrices para su operación.</a:t>
          </a:r>
          <a:endParaRPr lang="es-CO" dirty="0"/>
        </a:p>
      </dgm:t>
    </dgm:pt>
    <dgm:pt modelId="{97B010C1-D9FB-46F5-948F-520385027B0B}" type="parTrans" cxnId="{EE8D2C3D-E0CE-4A7B-81AE-A8237BA8FC05}">
      <dgm:prSet/>
      <dgm:spPr/>
      <dgm:t>
        <a:bodyPr/>
        <a:lstStyle/>
        <a:p>
          <a:endParaRPr lang="es-CO"/>
        </a:p>
      </dgm:t>
    </dgm:pt>
    <dgm:pt modelId="{2740C393-E2B7-41A7-8D2E-C6D1655566CE}" type="sibTrans" cxnId="{EE8D2C3D-E0CE-4A7B-81AE-A8237BA8FC05}">
      <dgm:prSet/>
      <dgm:spPr/>
      <dgm:t>
        <a:bodyPr/>
        <a:lstStyle/>
        <a:p>
          <a:endParaRPr lang="es-CO"/>
        </a:p>
      </dgm:t>
    </dgm:pt>
    <dgm:pt modelId="{9D1BFFE6-C716-4D69-9BD2-8495531DE662}">
      <dgm:prSet/>
      <dgm:spPr/>
      <dgm:t>
        <a:bodyPr/>
        <a:lstStyle/>
        <a:p>
          <a:r>
            <a:rPr lang="es-CO" b="1" dirty="0" smtClean="0"/>
            <a:t>RESOLUCIÓN 1885 DE 2018:</a:t>
          </a:r>
          <a:r>
            <a:rPr lang="es-CO" dirty="0" smtClean="0"/>
            <a:t> Por la cual se estable el procedimiento de acceso, reporte de prescripción, suministro verificación, control, pago y análisis de la información de tecnologías en salud no financiadas con recursos de la UPC, de servicios complementarios y se dictan otras disposiciones.</a:t>
          </a:r>
          <a:endParaRPr lang="es-CO" dirty="0"/>
        </a:p>
      </dgm:t>
    </dgm:pt>
    <dgm:pt modelId="{CCFFDA57-62E0-4091-85C9-8901E5FDFDE8}" type="parTrans" cxnId="{DBD656A2-EDE8-411D-B654-F41616D06D6D}">
      <dgm:prSet/>
      <dgm:spPr/>
      <dgm:t>
        <a:bodyPr/>
        <a:lstStyle/>
        <a:p>
          <a:endParaRPr lang="es-CO"/>
        </a:p>
      </dgm:t>
    </dgm:pt>
    <dgm:pt modelId="{44C56C56-C102-494E-A364-DFC4B675FB6D}" type="sibTrans" cxnId="{DBD656A2-EDE8-411D-B654-F41616D06D6D}">
      <dgm:prSet/>
      <dgm:spPr/>
      <dgm:t>
        <a:bodyPr/>
        <a:lstStyle/>
        <a:p>
          <a:endParaRPr lang="es-CO"/>
        </a:p>
      </dgm:t>
    </dgm:pt>
    <dgm:pt modelId="{16056C77-3736-456B-AF1A-E38C9608E0CB}">
      <dgm:prSet/>
      <dgm:spPr/>
      <dgm:t>
        <a:bodyPr/>
        <a:lstStyle/>
        <a:p>
          <a:r>
            <a:rPr lang="es-CO" b="1" smtClean="0"/>
            <a:t>RESOLUCIÓN 2438 DE 2018</a:t>
          </a:r>
          <a:r>
            <a:rPr lang="es-CO" smtClean="0"/>
            <a:t>: Por la cual se establece el procedimiento y los requisitos para el acceso, reporte de prescripción y suministro de tecnologías en salud no financiadas con recursos de la UPC del régimen subsidiado y servicios complementarios y se dictan otras disposiciones.</a:t>
          </a:r>
          <a:endParaRPr lang="es-CO"/>
        </a:p>
      </dgm:t>
    </dgm:pt>
    <dgm:pt modelId="{D3998B9B-A564-45CC-B6D6-7CD7C0C8A478}" type="parTrans" cxnId="{6434C298-BC12-49AD-B635-42241B09F898}">
      <dgm:prSet/>
      <dgm:spPr/>
      <dgm:t>
        <a:bodyPr/>
        <a:lstStyle/>
        <a:p>
          <a:endParaRPr lang="es-CO"/>
        </a:p>
      </dgm:t>
    </dgm:pt>
    <dgm:pt modelId="{41B0EA9E-DB73-40B2-82CB-F39BE9331733}" type="sibTrans" cxnId="{6434C298-BC12-49AD-B635-42241B09F898}">
      <dgm:prSet/>
      <dgm:spPr/>
      <dgm:t>
        <a:bodyPr/>
        <a:lstStyle/>
        <a:p>
          <a:endParaRPr lang="es-CO"/>
        </a:p>
      </dgm:t>
    </dgm:pt>
    <dgm:pt modelId="{B3D9C164-9C25-45D3-B726-6BF91EC7CEDF}">
      <dgm:prSet/>
      <dgm:spPr/>
      <dgm:t>
        <a:bodyPr/>
        <a:lstStyle/>
        <a:p>
          <a:r>
            <a:rPr lang="es-CO" b="1" smtClean="0"/>
            <a:t>RESOLUCIÓN 1343 DE 2019:</a:t>
          </a:r>
          <a:r>
            <a:rPr lang="es-CO" smtClean="0"/>
            <a:t> Por la cual se modifica el artículo 12 de las Resoluciones 1885 y 2438 de 2018 en relación con la prescripción de productos de soporte nutricional a menores de 5 años.</a:t>
          </a:r>
          <a:endParaRPr lang="es-CO"/>
        </a:p>
      </dgm:t>
    </dgm:pt>
    <dgm:pt modelId="{BE84C82E-9AB5-4963-8592-1F728AA4F206}" type="parTrans" cxnId="{9469B591-F11A-4FAB-8A3D-54FE7D50D3E5}">
      <dgm:prSet/>
      <dgm:spPr/>
      <dgm:t>
        <a:bodyPr/>
        <a:lstStyle/>
        <a:p>
          <a:endParaRPr lang="es-CO"/>
        </a:p>
      </dgm:t>
    </dgm:pt>
    <dgm:pt modelId="{0B803DD8-F59D-4CB3-A701-1F73654EF108}" type="sibTrans" cxnId="{9469B591-F11A-4FAB-8A3D-54FE7D50D3E5}">
      <dgm:prSet/>
      <dgm:spPr/>
      <dgm:t>
        <a:bodyPr/>
        <a:lstStyle/>
        <a:p>
          <a:endParaRPr lang="es-CO"/>
        </a:p>
      </dgm:t>
    </dgm:pt>
    <dgm:pt modelId="{C1AD340E-1824-4BEA-9523-171DD8CD4B7C}" type="pres">
      <dgm:prSet presAssocID="{31D38B56-F065-45D0-B2C8-9902CC0505A9}" presName="vert0" presStyleCnt="0">
        <dgm:presLayoutVars>
          <dgm:dir/>
          <dgm:animOne val="branch"/>
          <dgm:animLvl val="lvl"/>
        </dgm:presLayoutVars>
      </dgm:prSet>
      <dgm:spPr/>
      <dgm:t>
        <a:bodyPr/>
        <a:lstStyle/>
        <a:p>
          <a:endParaRPr lang="es-CO"/>
        </a:p>
      </dgm:t>
    </dgm:pt>
    <dgm:pt modelId="{715E2661-4028-463E-A9BE-8047A9464BB8}" type="pres">
      <dgm:prSet presAssocID="{FAFCD65B-107B-4BD6-8FCA-D3618DD04F1C}" presName="thickLine" presStyleLbl="alignNode1" presStyleIdx="0" presStyleCnt="11"/>
      <dgm:spPr/>
    </dgm:pt>
    <dgm:pt modelId="{35C9563F-DC68-4E75-B494-4320124CC9E0}" type="pres">
      <dgm:prSet presAssocID="{FAFCD65B-107B-4BD6-8FCA-D3618DD04F1C}" presName="horz1" presStyleCnt="0"/>
      <dgm:spPr/>
    </dgm:pt>
    <dgm:pt modelId="{E92E4951-6F6B-4F44-84B9-D640CA220B9A}" type="pres">
      <dgm:prSet presAssocID="{FAFCD65B-107B-4BD6-8FCA-D3618DD04F1C}" presName="tx1" presStyleLbl="revTx" presStyleIdx="0" presStyleCnt="11"/>
      <dgm:spPr/>
      <dgm:t>
        <a:bodyPr/>
        <a:lstStyle/>
        <a:p>
          <a:endParaRPr lang="es-CO"/>
        </a:p>
      </dgm:t>
    </dgm:pt>
    <dgm:pt modelId="{638FE585-F311-4E14-A45C-37E4CBC3C03A}" type="pres">
      <dgm:prSet presAssocID="{FAFCD65B-107B-4BD6-8FCA-D3618DD04F1C}" presName="vert1" presStyleCnt="0"/>
      <dgm:spPr/>
    </dgm:pt>
    <dgm:pt modelId="{6E697907-93B1-4F93-AA5F-00A833B6D3B8}" type="pres">
      <dgm:prSet presAssocID="{5FCA4D53-E3AD-44CA-9177-C140AE265106}" presName="thickLine" presStyleLbl="alignNode1" presStyleIdx="1" presStyleCnt="11"/>
      <dgm:spPr/>
    </dgm:pt>
    <dgm:pt modelId="{987A9A7B-AFB5-41EC-82BF-9E98D17F1425}" type="pres">
      <dgm:prSet presAssocID="{5FCA4D53-E3AD-44CA-9177-C140AE265106}" presName="horz1" presStyleCnt="0"/>
      <dgm:spPr/>
    </dgm:pt>
    <dgm:pt modelId="{AE346DC9-B913-4691-8E28-F57D3E636FE7}" type="pres">
      <dgm:prSet presAssocID="{5FCA4D53-E3AD-44CA-9177-C140AE265106}" presName="tx1" presStyleLbl="revTx" presStyleIdx="1" presStyleCnt="11"/>
      <dgm:spPr/>
      <dgm:t>
        <a:bodyPr/>
        <a:lstStyle/>
        <a:p>
          <a:endParaRPr lang="es-CO"/>
        </a:p>
      </dgm:t>
    </dgm:pt>
    <dgm:pt modelId="{5BA1EA40-B91A-4F2C-8C6C-92B169557FB0}" type="pres">
      <dgm:prSet presAssocID="{5FCA4D53-E3AD-44CA-9177-C140AE265106}" presName="vert1" presStyleCnt="0"/>
      <dgm:spPr/>
    </dgm:pt>
    <dgm:pt modelId="{FC30CAB3-AA46-4D65-84AC-475F3EDFDF02}" type="pres">
      <dgm:prSet presAssocID="{174605C9-7554-4C05-AD19-AED5F0FF0D57}" presName="thickLine" presStyleLbl="alignNode1" presStyleIdx="2" presStyleCnt="11"/>
      <dgm:spPr/>
    </dgm:pt>
    <dgm:pt modelId="{12ED723B-C96A-45F3-9F4A-87782A310E08}" type="pres">
      <dgm:prSet presAssocID="{174605C9-7554-4C05-AD19-AED5F0FF0D57}" presName="horz1" presStyleCnt="0"/>
      <dgm:spPr/>
    </dgm:pt>
    <dgm:pt modelId="{085469B2-5A84-4171-85D3-59A1B2090620}" type="pres">
      <dgm:prSet presAssocID="{174605C9-7554-4C05-AD19-AED5F0FF0D57}" presName="tx1" presStyleLbl="revTx" presStyleIdx="2" presStyleCnt="11"/>
      <dgm:spPr/>
      <dgm:t>
        <a:bodyPr/>
        <a:lstStyle/>
        <a:p>
          <a:endParaRPr lang="es-CO"/>
        </a:p>
      </dgm:t>
    </dgm:pt>
    <dgm:pt modelId="{ADE44A1F-AD9A-4A0D-A31C-0218A9A367A6}" type="pres">
      <dgm:prSet presAssocID="{174605C9-7554-4C05-AD19-AED5F0FF0D57}" presName="vert1" presStyleCnt="0"/>
      <dgm:spPr/>
    </dgm:pt>
    <dgm:pt modelId="{783D3FB7-B5A3-43BD-8616-7EA77388EDE6}" type="pres">
      <dgm:prSet presAssocID="{758D1803-A81C-475E-97A5-2D54CFCEC9B9}" presName="thickLine" presStyleLbl="alignNode1" presStyleIdx="3" presStyleCnt="11"/>
      <dgm:spPr/>
    </dgm:pt>
    <dgm:pt modelId="{F776BFD4-50A5-4052-8CDE-0935B88EFF3C}" type="pres">
      <dgm:prSet presAssocID="{758D1803-A81C-475E-97A5-2D54CFCEC9B9}" presName="horz1" presStyleCnt="0"/>
      <dgm:spPr/>
    </dgm:pt>
    <dgm:pt modelId="{2A7EDEF8-675B-4C14-ADC4-F9C4E4EED11E}" type="pres">
      <dgm:prSet presAssocID="{758D1803-A81C-475E-97A5-2D54CFCEC9B9}" presName="tx1" presStyleLbl="revTx" presStyleIdx="3" presStyleCnt="11"/>
      <dgm:spPr/>
      <dgm:t>
        <a:bodyPr/>
        <a:lstStyle/>
        <a:p>
          <a:endParaRPr lang="es-CO"/>
        </a:p>
      </dgm:t>
    </dgm:pt>
    <dgm:pt modelId="{2950855A-A6A8-4D3E-B28C-46E61D22235B}" type="pres">
      <dgm:prSet presAssocID="{758D1803-A81C-475E-97A5-2D54CFCEC9B9}" presName="vert1" presStyleCnt="0"/>
      <dgm:spPr/>
    </dgm:pt>
    <dgm:pt modelId="{996C60ED-28E6-4C34-AF7B-4B17FF4CD973}" type="pres">
      <dgm:prSet presAssocID="{978D8C95-5BE3-441C-99F7-C393A341377B}" presName="thickLine" presStyleLbl="alignNode1" presStyleIdx="4" presStyleCnt="11"/>
      <dgm:spPr/>
    </dgm:pt>
    <dgm:pt modelId="{44497CC9-575A-42B0-B55D-1BC9738D70C5}" type="pres">
      <dgm:prSet presAssocID="{978D8C95-5BE3-441C-99F7-C393A341377B}" presName="horz1" presStyleCnt="0"/>
      <dgm:spPr/>
    </dgm:pt>
    <dgm:pt modelId="{75B25787-9174-4435-A87F-05C03CD8DDCF}" type="pres">
      <dgm:prSet presAssocID="{978D8C95-5BE3-441C-99F7-C393A341377B}" presName="tx1" presStyleLbl="revTx" presStyleIdx="4" presStyleCnt="11"/>
      <dgm:spPr/>
      <dgm:t>
        <a:bodyPr/>
        <a:lstStyle/>
        <a:p>
          <a:endParaRPr lang="es-CO"/>
        </a:p>
      </dgm:t>
    </dgm:pt>
    <dgm:pt modelId="{CF35F726-6E28-4902-B139-065BD95B5A33}" type="pres">
      <dgm:prSet presAssocID="{978D8C95-5BE3-441C-99F7-C393A341377B}" presName="vert1" presStyleCnt="0"/>
      <dgm:spPr/>
    </dgm:pt>
    <dgm:pt modelId="{8D394085-4A1B-4016-B2D1-DC3E02A90AEE}" type="pres">
      <dgm:prSet presAssocID="{7986CA95-6BBD-4AF5-BE1F-B2DACE351E36}" presName="thickLine" presStyleLbl="alignNode1" presStyleIdx="5" presStyleCnt="11"/>
      <dgm:spPr/>
    </dgm:pt>
    <dgm:pt modelId="{D52BCB84-380B-47B2-B158-2D8D82030291}" type="pres">
      <dgm:prSet presAssocID="{7986CA95-6BBD-4AF5-BE1F-B2DACE351E36}" presName="horz1" presStyleCnt="0"/>
      <dgm:spPr/>
    </dgm:pt>
    <dgm:pt modelId="{A32D1C56-C6C6-449F-8B5F-520F2D2BEFC5}" type="pres">
      <dgm:prSet presAssocID="{7986CA95-6BBD-4AF5-BE1F-B2DACE351E36}" presName="tx1" presStyleLbl="revTx" presStyleIdx="5" presStyleCnt="11"/>
      <dgm:spPr/>
      <dgm:t>
        <a:bodyPr/>
        <a:lstStyle/>
        <a:p>
          <a:endParaRPr lang="es-CO"/>
        </a:p>
      </dgm:t>
    </dgm:pt>
    <dgm:pt modelId="{0E24B92B-9494-4C29-B407-AEF57C96F977}" type="pres">
      <dgm:prSet presAssocID="{7986CA95-6BBD-4AF5-BE1F-B2DACE351E36}" presName="vert1" presStyleCnt="0"/>
      <dgm:spPr/>
    </dgm:pt>
    <dgm:pt modelId="{9C25A16E-2BE6-495B-A333-4D13483B6742}" type="pres">
      <dgm:prSet presAssocID="{2013AC97-936A-49B8-96D0-82C17991030C}" presName="thickLine" presStyleLbl="alignNode1" presStyleIdx="6" presStyleCnt="11"/>
      <dgm:spPr/>
    </dgm:pt>
    <dgm:pt modelId="{B5703843-794B-4FC2-98B2-5FC58EDBAAFE}" type="pres">
      <dgm:prSet presAssocID="{2013AC97-936A-49B8-96D0-82C17991030C}" presName="horz1" presStyleCnt="0"/>
      <dgm:spPr/>
    </dgm:pt>
    <dgm:pt modelId="{17FBB634-DC70-4C2F-8DF2-AEAEA67CD6C1}" type="pres">
      <dgm:prSet presAssocID="{2013AC97-936A-49B8-96D0-82C17991030C}" presName="tx1" presStyleLbl="revTx" presStyleIdx="6" presStyleCnt="11"/>
      <dgm:spPr/>
      <dgm:t>
        <a:bodyPr/>
        <a:lstStyle/>
        <a:p>
          <a:endParaRPr lang="es-CO"/>
        </a:p>
      </dgm:t>
    </dgm:pt>
    <dgm:pt modelId="{1F2FFB00-64F3-4998-A93A-3B6189DF144B}" type="pres">
      <dgm:prSet presAssocID="{2013AC97-936A-49B8-96D0-82C17991030C}" presName="vert1" presStyleCnt="0"/>
      <dgm:spPr/>
    </dgm:pt>
    <dgm:pt modelId="{FC6B9B06-D31D-4BA9-A836-39D90F6E772B}" type="pres">
      <dgm:prSet presAssocID="{4E7A9CE2-5D5F-483B-98EB-A1C740EC75D3}" presName="thickLine" presStyleLbl="alignNode1" presStyleIdx="7" presStyleCnt="11"/>
      <dgm:spPr/>
    </dgm:pt>
    <dgm:pt modelId="{9A20AA3F-AC35-4F33-801E-600E87A6FE5B}" type="pres">
      <dgm:prSet presAssocID="{4E7A9CE2-5D5F-483B-98EB-A1C740EC75D3}" presName="horz1" presStyleCnt="0"/>
      <dgm:spPr/>
    </dgm:pt>
    <dgm:pt modelId="{F0715347-22A4-449D-99C5-547D486DF50E}" type="pres">
      <dgm:prSet presAssocID="{4E7A9CE2-5D5F-483B-98EB-A1C740EC75D3}" presName="tx1" presStyleLbl="revTx" presStyleIdx="7" presStyleCnt="11"/>
      <dgm:spPr/>
      <dgm:t>
        <a:bodyPr/>
        <a:lstStyle/>
        <a:p>
          <a:endParaRPr lang="es-CO"/>
        </a:p>
      </dgm:t>
    </dgm:pt>
    <dgm:pt modelId="{C374B03C-B703-4DE5-B84E-45A39C4C21F7}" type="pres">
      <dgm:prSet presAssocID="{4E7A9CE2-5D5F-483B-98EB-A1C740EC75D3}" presName="vert1" presStyleCnt="0"/>
      <dgm:spPr/>
    </dgm:pt>
    <dgm:pt modelId="{685005BB-EB9C-4B12-84B9-327104F04DCC}" type="pres">
      <dgm:prSet presAssocID="{9D1BFFE6-C716-4D69-9BD2-8495531DE662}" presName="thickLine" presStyleLbl="alignNode1" presStyleIdx="8" presStyleCnt="11"/>
      <dgm:spPr/>
    </dgm:pt>
    <dgm:pt modelId="{6BDC1521-D0E6-47FB-8D4F-8D8F24B3A0D4}" type="pres">
      <dgm:prSet presAssocID="{9D1BFFE6-C716-4D69-9BD2-8495531DE662}" presName="horz1" presStyleCnt="0"/>
      <dgm:spPr/>
    </dgm:pt>
    <dgm:pt modelId="{8FB2D77F-E7A4-41BD-BA44-EB57283DFB02}" type="pres">
      <dgm:prSet presAssocID="{9D1BFFE6-C716-4D69-9BD2-8495531DE662}" presName="tx1" presStyleLbl="revTx" presStyleIdx="8" presStyleCnt="11"/>
      <dgm:spPr/>
      <dgm:t>
        <a:bodyPr/>
        <a:lstStyle/>
        <a:p>
          <a:endParaRPr lang="es-CO"/>
        </a:p>
      </dgm:t>
    </dgm:pt>
    <dgm:pt modelId="{73A63F4E-1050-4523-8FF0-7B2E7730BE62}" type="pres">
      <dgm:prSet presAssocID="{9D1BFFE6-C716-4D69-9BD2-8495531DE662}" presName="vert1" presStyleCnt="0"/>
      <dgm:spPr/>
    </dgm:pt>
    <dgm:pt modelId="{1AB23002-1628-4B2F-953C-759BFE9097A6}" type="pres">
      <dgm:prSet presAssocID="{16056C77-3736-456B-AF1A-E38C9608E0CB}" presName="thickLine" presStyleLbl="alignNode1" presStyleIdx="9" presStyleCnt="11"/>
      <dgm:spPr/>
    </dgm:pt>
    <dgm:pt modelId="{6BFCE114-51DD-4FDB-84E6-36F1F9800710}" type="pres">
      <dgm:prSet presAssocID="{16056C77-3736-456B-AF1A-E38C9608E0CB}" presName="horz1" presStyleCnt="0"/>
      <dgm:spPr/>
    </dgm:pt>
    <dgm:pt modelId="{5940EDD3-D822-442E-A8D9-7A1C6B29A364}" type="pres">
      <dgm:prSet presAssocID="{16056C77-3736-456B-AF1A-E38C9608E0CB}" presName="tx1" presStyleLbl="revTx" presStyleIdx="9" presStyleCnt="11"/>
      <dgm:spPr/>
      <dgm:t>
        <a:bodyPr/>
        <a:lstStyle/>
        <a:p>
          <a:endParaRPr lang="es-CO"/>
        </a:p>
      </dgm:t>
    </dgm:pt>
    <dgm:pt modelId="{58D6E39A-142E-4D5D-9046-B542AB700419}" type="pres">
      <dgm:prSet presAssocID="{16056C77-3736-456B-AF1A-E38C9608E0CB}" presName="vert1" presStyleCnt="0"/>
      <dgm:spPr/>
    </dgm:pt>
    <dgm:pt modelId="{3761867F-E60D-4D3F-BE6A-2240279DF840}" type="pres">
      <dgm:prSet presAssocID="{B3D9C164-9C25-45D3-B726-6BF91EC7CEDF}" presName="thickLine" presStyleLbl="alignNode1" presStyleIdx="10" presStyleCnt="11"/>
      <dgm:spPr/>
    </dgm:pt>
    <dgm:pt modelId="{3D6AA7E7-DB04-4047-B5BC-3483FF0ECFA7}" type="pres">
      <dgm:prSet presAssocID="{B3D9C164-9C25-45D3-B726-6BF91EC7CEDF}" presName="horz1" presStyleCnt="0"/>
      <dgm:spPr/>
    </dgm:pt>
    <dgm:pt modelId="{E09DFC31-CA8F-4CA0-9827-ECC023842628}" type="pres">
      <dgm:prSet presAssocID="{B3D9C164-9C25-45D3-B726-6BF91EC7CEDF}" presName="tx1" presStyleLbl="revTx" presStyleIdx="10" presStyleCnt="11"/>
      <dgm:spPr/>
      <dgm:t>
        <a:bodyPr/>
        <a:lstStyle/>
        <a:p>
          <a:endParaRPr lang="es-CO"/>
        </a:p>
      </dgm:t>
    </dgm:pt>
    <dgm:pt modelId="{44F2FE0E-E55C-4B0A-83B5-31BF3197A4B2}" type="pres">
      <dgm:prSet presAssocID="{B3D9C164-9C25-45D3-B726-6BF91EC7CEDF}" presName="vert1" presStyleCnt="0"/>
      <dgm:spPr/>
    </dgm:pt>
  </dgm:ptLst>
  <dgm:cxnLst>
    <dgm:cxn modelId="{19DA0C17-4D00-481C-A7EC-27B091B90FD5}" type="presOf" srcId="{978D8C95-5BE3-441C-99F7-C393A341377B}" destId="{75B25787-9174-4435-A87F-05C03CD8DDCF}" srcOrd="0" destOrd="0" presId="urn:microsoft.com/office/officeart/2008/layout/LinedList"/>
    <dgm:cxn modelId="{265DA758-A5EF-4781-8D91-BAD4164D33DE}" type="presOf" srcId="{16056C77-3736-456B-AF1A-E38C9608E0CB}" destId="{5940EDD3-D822-442E-A8D9-7A1C6B29A364}" srcOrd="0" destOrd="0" presId="urn:microsoft.com/office/officeart/2008/layout/LinedList"/>
    <dgm:cxn modelId="{EE8D2C3D-E0CE-4A7B-81AE-A8237BA8FC05}" srcId="{31D38B56-F065-45D0-B2C8-9902CC0505A9}" destId="{4E7A9CE2-5D5F-483B-98EB-A1C740EC75D3}" srcOrd="7" destOrd="0" parTransId="{97B010C1-D9FB-46F5-948F-520385027B0B}" sibTransId="{2740C393-E2B7-41A7-8D2E-C6D1655566CE}"/>
    <dgm:cxn modelId="{255FA64E-BB4D-4BB3-811A-41B941C454BC}" type="presOf" srcId="{FAFCD65B-107B-4BD6-8FCA-D3618DD04F1C}" destId="{E92E4951-6F6B-4F44-84B9-D640CA220B9A}" srcOrd="0" destOrd="0" presId="urn:microsoft.com/office/officeart/2008/layout/LinedList"/>
    <dgm:cxn modelId="{9469B591-F11A-4FAB-8A3D-54FE7D50D3E5}" srcId="{31D38B56-F065-45D0-B2C8-9902CC0505A9}" destId="{B3D9C164-9C25-45D3-B726-6BF91EC7CEDF}" srcOrd="10" destOrd="0" parTransId="{BE84C82E-9AB5-4963-8592-1F728AA4F206}" sibTransId="{0B803DD8-F59D-4CB3-A701-1F73654EF108}"/>
    <dgm:cxn modelId="{AD1BCC69-D8A6-4D9F-A31B-2819F103B2F2}" type="presOf" srcId="{758D1803-A81C-475E-97A5-2D54CFCEC9B9}" destId="{2A7EDEF8-675B-4C14-ADC4-F9C4E4EED11E}" srcOrd="0" destOrd="0" presId="urn:microsoft.com/office/officeart/2008/layout/LinedList"/>
    <dgm:cxn modelId="{DBD656A2-EDE8-411D-B654-F41616D06D6D}" srcId="{31D38B56-F065-45D0-B2C8-9902CC0505A9}" destId="{9D1BFFE6-C716-4D69-9BD2-8495531DE662}" srcOrd="8" destOrd="0" parTransId="{CCFFDA57-62E0-4091-85C9-8901E5FDFDE8}" sibTransId="{44C56C56-C102-494E-A364-DFC4B675FB6D}"/>
    <dgm:cxn modelId="{CEFAF7F1-F02B-4D17-8D13-CE29DEF98845}" srcId="{31D38B56-F065-45D0-B2C8-9902CC0505A9}" destId="{5FCA4D53-E3AD-44CA-9177-C140AE265106}" srcOrd="1" destOrd="0" parTransId="{8E3478A5-4216-4F46-9E9C-AFD4B12F8732}" sibTransId="{CD71C8E9-43A6-48CF-BF4B-2EE19F0A1650}"/>
    <dgm:cxn modelId="{6708FC1F-C239-484C-96FB-49ED5029BF75}" type="presOf" srcId="{5FCA4D53-E3AD-44CA-9177-C140AE265106}" destId="{AE346DC9-B913-4691-8E28-F57D3E636FE7}" srcOrd="0" destOrd="0" presId="urn:microsoft.com/office/officeart/2008/layout/LinedList"/>
    <dgm:cxn modelId="{16768FD0-B62E-4465-9980-0A5E425DD0E1}" srcId="{31D38B56-F065-45D0-B2C8-9902CC0505A9}" destId="{FAFCD65B-107B-4BD6-8FCA-D3618DD04F1C}" srcOrd="0" destOrd="0" parTransId="{6F8D754F-DDC9-4E02-AD40-F8972D8E6888}" sibTransId="{69AC29F3-0CD0-43E4-B35E-A00D804FCDA4}"/>
    <dgm:cxn modelId="{9F12731C-E045-4A23-9B37-7D811DE2EED0}" type="presOf" srcId="{4E7A9CE2-5D5F-483B-98EB-A1C740EC75D3}" destId="{F0715347-22A4-449D-99C5-547D486DF50E}" srcOrd="0" destOrd="0" presId="urn:microsoft.com/office/officeart/2008/layout/LinedList"/>
    <dgm:cxn modelId="{1B042428-C147-4944-B570-1F240BF4DFEC}" srcId="{31D38B56-F065-45D0-B2C8-9902CC0505A9}" destId="{7986CA95-6BBD-4AF5-BE1F-B2DACE351E36}" srcOrd="5" destOrd="0" parTransId="{F6C6309E-C5AE-4F43-A1B9-512932E5AA05}" sibTransId="{12FFEF00-62EC-4F26-9014-7C86C6D822C6}"/>
    <dgm:cxn modelId="{D9E50A7B-FA5D-4FA3-A136-4875CA126867}" srcId="{31D38B56-F065-45D0-B2C8-9902CC0505A9}" destId="{758D1803-A81C-475E-97A5-2D54CFCEC9B9}" srcOrd="3" destOrd="0" parTransId="{31CDBB7D-34D9-4516-9170-6FE1B06D1A60}" sibTransId="{8C36E6A8-3D61-4D35-8B78-43A0C350BA6D}"/>
    <dgm:cxn modelId="{DBDBE65C-1E61-4170-B299-AE4CF647AF02}" srcId="{31D38B56-F065-45D0-B2C8-9902CC0505A9}" destId="{978D8C95-5BE3-441C-99F7-C393A341377B}" srcOrd="4" destOrd="0" parTransId="{6E0B698C-B007-460A-9FE9-44EAF5F9C9DB}" sibTransId="{7AD5F1CE-CBEB-4440-8092-E250552B7DB6}"/>
    <dgm:cxn modelId="{88F42682-8B55-44E8-B27D-4A31B783D1AB}" type="presOf" srcId="{B3D9C164-9C25-45D3-B726-6BF91EC7CEDF}" destId="{E09DFC31-CA8F-4CA0-9827-ECC023842628}" srcOrd="0" destOrd="0" presId="urn:microsoft.com/office/officeart/2008/layout/LinedList"/>
    <dgm:cxn modelId="{650F9020-D1A9-4552-A9E3-5741102EA160}" type="presOf" srcId="{9D1BFFE6-C716-4D69-9BD2-8495531DE662}" destId="{8FB2D77F-E7A4-41BD-BA44-EB57283DFB02}" srcOrd="0" destOrd="0" presId="urn:microsoft.com/office/officeart/2008/layout/LinedList"/>
    <dgm:cxn modelId="{6019F55E-0430-4BFB-9589-3819867715CD}" type="presOf" srcId="{7986CA95-6BBD-4AF5-BE1F-B2DACE351E36}" destId="{A32D1C56-C6C6-449F-8B5F-520F2D2BEFC5}" srcOrd="0" destOrd="0" presId="urn:microsoft.com/office/officeart/2008/layout/LinedList"/>
    <dgm:cxn modelId="{0FFCFC7C-6391-4537-8978-27C2EEE30AC8}" srcId="{31D38B56-F065-45D0-B2C8-9902CC0505A9}" destId="{2013AC97-936A-49B8-96D0-82C17991030C}" srcOrd="6" destOrd="0" parTransId="{D67015A5-D45A-47A5-9A11-C4A0351895EB}" sibTransId="{4738175E-1C93-4570-B735-815955446E3A}"/>
    <dgm:cxn modelId="{22219FF4-E593-40B2-BEE2-E09FA1382692}" type="presOf" srcId="{2013AC97-936A-49B8-96D0-82C17991030C}" destId="{17FBB634-DC70-4C2F-8DF2-AEAEA67CD6C1}" srcOrd="0" destOrd="0" presId="urn:microsoft.com/office/officeart/2008/layout/LinedList"/>
    <dgm:cxn modelId="{739E529B-2252-4508-B1B7-2056A74990CE}" type="presOf" srcId="{31D38B56-F065-45D0-B2C8-9902CC0505A9}" destId="{C1AD340E-1824-4BEA-9523-171DD8CD4B7C}" srcOrd="0" destOrd="0" presId="urn:microsoft.com/office/officeart/2008/layout/LinedList"/>
    <dgm:cxn modelId="{94B0FE5A-F236-4315-9B2E-A379AB056A0B}" srcId="{31D38B56-F065-45D0-B2C8-9902CC0505A9}" destId="{174605C9-7554-4C05-AD19-AED5F0FF0D57}" srcOrd="2" destOrd="0" parTransId="{DBFF7976-1B75-4CC7-9CA2-1E6244ACE4AC}" sibTransId="{2F301F00-6DFD-424C-BB6F-A604DD70A220}"/>
    <dgm:cxn modelId="{5AF01432-1FE7-4FD1-9DD0-3824FD36E363}" type="presOf" srcId="{174605C9-7554-4C05-AD19-AED5F0FF0D57}" destId="{085469B2-5A84-4171-85D3-59A1B2090620}" srcOrd="0" destOrd="0" presId="urn:microsoft.com/office/officeart/2008/layout/LinedList"/>
    <dgm:cxn modelId="{6434C298-BC12-49AD-B635-42241B09F898}" srcId="{31D38B56-F065-45D0-B2C8-9902CC0505A9}" destId="{16056C77-3736-456B-AF1A-E38C9608E0CB}" srcOrd="9" destOrd="0" parTransId="{D3998B9B-A564-45CC-B6D6-7CD7C0C8A478}" sibTransId="{41B0EA9E-DB73-40B2-82CB-F39BE9331733}"/>
    <dgm:cxn modelId="{A9B279E5-4B6C-4119-96A1-39D680C55C23}" type="presParOf" srcId="{C1AD340E-1824-4BEA-9523-171DD8CD4B7C}" destId="{715E2661-4028-463E-A9BE-8047A9464BB8}" srcOrd="0" destOrd="0" presId="urn:microsoft.com/office/officeart/2008/layout/LinedList"/>
    <dgm:cxn modelId="{93A59F86-D83E-46D4-A826-F0D632B98140}" type="presParOf" srcId="{C1AD340E-1824-4BEA-9523-171DD8CD4B7C}" destId="{35C9563F-DC68-4E75-B494-4320124CC9E0}" srcOrd="1" destOrd="0" presId="urn:microsoft.com/office/officeart/2008/layout/LinedList"/>
    <dgm:cxn modelId="{8F5A8D6D-8524-4ED2-AB33-830DB5ADC880}" type="presParOf" srcId="{35C9563F-DC68-4E75-B494-4320124CC9E0}" destId="{E92E4951-6F6B-4F44-84B9-D640CA220B9A}" srcOrd="0" destOrd="0" presId="urn:microsoft.com/office/officeart/2008/layout/LinedList"/>
    <dgm:cxn modelId="{27584C6A-0A43-4703-8739-0D5938EB393A}" type="presParOf" srcId="{35C9563F-DC68-4E75-B494-4320124CC9E0}" destId="{638FE585-F311-4E14-A45C-37E4CBC3C03A}" srcOrd="1" destOrd="0" presId="urn:microsoft.com/office/officeart/2008/layout/LinedList"/>
    <dgm:cxn modelId="{A2923466-2494-425D-BEFC-DF8AD5070CFF}" type="presParOf" srcId="{C1AD340E-1824-4BEA-9523-171DD8CD4B7C}" destId="{6E697907-93B1-4F93-AA5F-00A833B6D3B8}" srcOrd="2" destOrd="0" presId="urn:microsoft.com/office/officeart/2008/layout/LinedList"/>
    <dgm:cxn modelId="{2DC1286E-622C-482E-9A77-6012AA14F80C}" type="presParOf" srcId="{C1AD340E-1824-4BEA-9523-171DD8CD4B7C}" destId="{987A9A7B-AFB5-41EC-82BF-9E98D17F1425}" srcOrd="3" destOrd="0" presId="urn:microsoft.com/office/officeart/2008/layout/LinedList"/>
    <dgm:cxn modelId="{A860F084-E219-447F-AF88-24BC2EAF939D}" type="presParOf" srcId="{987A9A7B-AFB5-41EC-82BF-9E98D17F1425}" destId="{AE346DC9-B913-4691-8E28-F57D3E636FE7}" srcOrd="0" destOrd="0" presId="urn:microsoft.com/office/officeart/2008/layout/LinedList"/>
    <dgm:cxn modelId="{45641038-E05A-46CD-8D34-FDC4D69EFA7C}" type="presParOf" srcId="{987A9A7B-AFB5-41EC-82BF-9E98D17F1425}" destId="{5BA1EA40-B91A-4F2C-8C6C-92B169557FB0}" srcOrd="1" destOrd="0" presId="urn:microsoft.com/office/officeart/2008/layout/LinedList"/>
    <dgm:cxn modelId="{DDD6CDB1-6D16-4725-82E6-ADD7E848D09F}" type="presParOf" srcId="{C1AD340E-1824-4BEA-9523-171DD8CD4B7C}" destId="{FC30CAB3-AA46-4D65-84AC-475F3EDFDF02}" srcOrd="4" destOrd="0" presId="urn:microsoft.com/office/officeart/2008/layout/LinedList"/>
    <dgm:cxn modelId="{0E5E1065-1A21-4D51-9D02-778E3DFCD853}" type="presParOf" srcId="{C1AD340E-1824-4BEA-9523-171DD8CD4B7C}" destId="{12ED723B-C96A-45F3-9F4A-87782A310E08}" srcOrd="5" destOrd="0" presId="urn:microsoft.com/office/officeart/2008/layout/LinedList"/>
    <dgm:cxn modelId="{11C60937-14C3-416E-A13C-EF69290177C8}" type="presParOf" srcId="{12ED723B-C96A-45F3-9F4A-87782A310E08}" destId="{085469B2-5A84-4171-85D3-59A1B2090620}" srcOrd="0" destOrd="0" presId="urn:microsoft.com/office/officeart/2008/layout/LinedList"/>
    <dgm:cxn modelId="{2E0FB688-D111-4326-A833-CCE192F3B234}" type="presParOf" srcId="{12ED723B-C96A-45F3-9F4A-87782A310E08}" destId="{ADE44A1F-AD9A-4A0D-A31C-0218A9A367A6}" srcOrd="1" destOrd="0" presId="urn:microsoft.com/office/officeart/2008/layout/LinedList"/>
    <dgm:cxn modelId="{C34F8D62-11EB-4310-9AA4-029F0B2C821E}" type="presParOf" srcId="{C1AD340E-1824-4BEA-9523-171DD8CD4B7C}" destId="{783D3FB7-B5A3-43BD-8616-7EA77388EDE6}" srcOrd="6" destOrd="0" presId="urn:microsoft.com/office/officeart/2008/layout/LinedList"/>
    <dgm:cxn modelId="{53FDFD24-5AC4-47E6-894E-203657E0B8EE}" type="presParOf" srcId="{C1AD340E-1824-4BEA-9523-171DD8CD4B7C}" destId="{F776BFD4-50A5-4052-8CDE-0935B88EFF3C}" srcOrd="7" destOrd="0" presId="urn:microsoft.com/office/officeart/2008/layout/LinedList"/>
    <dgm:cxn modelId="{CE6542EE-F212-4400-AA3A-821F3DB1ED64}" type="presParOf" srcId="{F776BFD4-50A5-4052-8CDE-0935B88EFF3C}" destId="{2A7EDEF8-675B-4C14-ADC4-F9C4E4EED11E}" srcOrd="0" destOrd="0" presId="urn:microsoft.com/office/officeart/2008/layout/LinedList"/>
    <dgm:cxn modelId="{7B0953A6-8B22-4196-A474-BDDA8CA8C7AE}" type="presParOf" srcId="{F776BFD4-50A5-4052-8CDE-0935B88EFF3C}" destId="{2950855A-A6A8-4D3E-B28C-46E61D22235B}" srcOrd="1" destOrd="0" presId="urn:microsoft.com/office/officeart/2008/layout/LinedList"/>
    <dgm:cxn modelId="{584595B1-124A-493E-A5FB-AB294AEE9EDF}" type="presParOf" srcId="{C1AD340E-1824-4BEA-9523-171DD8CD4B7C}" destId="{996C60ED-28E6-4C34-AF7B-4B17FF4CD973}" srcOrd="8" destOrd="0" presId="urn:microsoft.com/office/officeart/2008/layout/LinedList"/>
    <dgm:cxn modelId="{3CA691D0-D6EB-45BC-8FEA-2CDFDA2A2099}" type="presParOf" srcId="{C1AD340E-1824-4BEA-9523-171DD8CD4B7C}" destId="{44497CC9-575A-42B0-B55D-1BC9738D70C5}" srcOrd="9" destOrd="0" presId="urn:microsoft.com/office/officeart/2008/layout/LinedList"/>
    <dgm:cxn modelId="{805766B5-F2CA-4281-8D1A-C31A895CAA73}" type="presParOf" srcId="{44497CC9-575A-42B0-B55D-1BC9738D70C5}" destId="{75B25787-9174-4435-A87F-05C03CD8DDCF}" srcOrd="0" destOrd="0" presId="urn:microsoft.com/office/officeart/2008/layout/LinedList"/>
    <dgm:cxn modelId="{9F2BC245-CF32-4FB6-8058-DB0B2FE312C3}" type="presParOf" srcId="{44497CC9-575A-42B0-B55D-1BC9738D70C5}" destId="{CF35F726-6E28-4902-B139-065BD95B5A33}" srcOrd="1" destOrd="0" presId="urn:microsoft.com/office/officeart/2008/layout/LinedList"/>
    <dgm:cxn modelId="{799C1B41-1741-4169-8348-1BB87EAA3BD4}" type="presParOf" srcId="{C1AD340E-1824-4BEA-9523-171DD8CD4B7C}" destId="{8D394085-4A1B-4016-B2D1-DC3E02A90AEE}" srcOrd="10" destOrd="0" presId="urn:microsoft.com/office/officeart/2008/layout/LinedList"/>
    <dgm:cxn modelId="{840F3AE2-F891-4837-BF0B-09B724C25916}" type="presParOf" srcId="{C1AD340E-1824-4BEA-9523-171DD8CD4B7C}" destId="{D52BCB84-380B-47B2-B158-2D8D82030291}" srcOrd="11" destOrd="0" presId="urn:microsoft.com/office/officeart/2008/layout/LinedList"/>
    <dgm:cxn modelId="{8F1B04D1-9B25-4F3A-81A5-0D561730E097}" type="presParOf" srcId="{D52BCB84-380B-47B2-B158-2D8D82030291}" destId="{A32D1C56-C6C6-449F-8B5F-520F2D2BEFC5}" srcOrd="0" destOrd="0" presId="urn:microsoft.com/office/officeart/2008/layout/LinedList"/>
    <dgm:cxn modelId="{F794B61E-CC02-42F8-A23E-6DAA53B30A1F}" type="presParOf" srcId="{D52BCB84-380B-47B2-B158-2D8D82030291}" destId="{0E24B92B-9494-4C29-B407-AEF57C96F977}" srcOrd="1" destOrd="0" presId="urn:microsoft.com/office/officeart/2008/layout/LinedList"/>
    <dgm:cxn modelId="{BDA83788-0FB3-4140-A1BA-646AEDA490F7}" type="presParOf" srcId="{C1AD340E-1824-4BEA-9523-171DD8CD4B7C}" destId="{9C25A16E-2BE6-495B-A333-4D13483B6742}" srcOrd="12" destOrd="0" presId="urn:microsoft.com/office/officeart/2008/layout/LinedList"/>
    <dgm:cxn modelId="{6A965429-1EAC-42D9-A3E7-6BBF8C2AEFF9}" type="presParOf" srcId="{C1AD340E-1824-4BEA-9523-171DD8CD4B7C}" destId="{B5703843-794B-4FC2-98B2-5FC58EDBAAFE}" srcOrd="13" destOrd="0" presId="urn:microsoft.com/office/officeart/2008/layout/LinedList"/>
    <dgm:cxn modelId="{F1BF4136-844E-4433-844C-DBF01CC8D8B7}" type="presParOf" srcId="{B5703843-794B-4FC2-98B2-5FC58EDBAAFE}" destId="{17FBB634-DC70-4C2F-8DF2-AEAEA67CD6C1}" srcOrd="0" destOrd="0" presId="urn:microsoft.com/office/officeart/2008/layout/LinedList"/>
    <dgm:cxn modelId="{70C55DAE-54EE-4D9C-A67D-E98A6C4A2F05}" type="presParOf" srcId="{B5703843-794B-4FC2-98B2-5FC58EDBAAFE}" destId="{1F2FFB00-64F3-4998-A93A-3B6189DF144B}" srcOrd="1" destOrd="0" presId="urn:microsoft.com/office/officeart/2008/layout/LinedList"/>
    <dgm:cxn modelId="{AEB771BE-163F-4AD9-84CD-FAA336073FB1}" type="presParOf" srcId="{C1AD340E-1824-4BEA-9523-171DD8CD4B7C}" destId="{FC6B9B06-D31D-4BA9-A836-39D90F6E772B}" srcOrd="14" destOrd="0" presId="urn:microsoft.com/office/officeart/2008/layout/LinedList"/>
    <dgm:cxn modelId="{E0A8C2FA-773B-4CD5-8333-1EB5B2B21059}" type="presParOf" srcId="{C1AD340E-1824-4BEA-9523-171DD8CD4B7C}" destId="{9A20AA3F-AC35-4F33-801E-600E87A6FE5B}" srcOrd="15" destOrd="0" presId="urn:microsoft.com/office/officeart/2008/layout/LinedList"/>
    <dgm:cxn modelId="{5F28148E-8529-46F2-8E72-4B4913E0F53D}" type="presParOf" srcId="{9A20AA3F-AC35-4F33-801E-600E87A6FE5B}" destId="{F0715347-22A4-449D-99C5-547D486DF50E}" srcOrd="0" destOrd="0" presId="urn:microsoft.com/office/officeart/2008/layout/LinedList"/>
    <dgm:cxn modelId="{F8471388-E9AB-42E3-92A3-46D476421EE6}" type="presParOf" srcId="{9A20AA3F-AC35-4F33-801E-600E87A6FE5B}" destId="{C374B03C-B703-4DE5-B84E-45A39C4C21F7}" srcOrd="1" destOrd="0" presId="urn:microsoft.com/office/officeart/2008/layout/LinedList"/>
    <dgm:cxn modelId="{7EF1BB39-CE31-4BF8-B8BA-443AED7A2C10}" type="presParOf" srcId="{C1AD340E-1824-4BEA-9523-171DD8CD4B7C}" destId="{685005BB-EB9C-4B12-84B9-327104F04DCC}" srcOrd="16" destOrd="0" presId="urn:microsoft.com/office/officeart/2008/layout/LinedList"/>
    <dgm:cxn modelId="{CF163663-4265-42E1-A78B-89FD37E6AD24}" type="presParOf" srcId="{C1AD340E-1824-4BEA-9523-171DD8CD4B7C}" destId="{6BDC1521-D0E6-47FB-8D4F-8D8F24B3A0D4}" srcOrd="17" destOrd="0" presId="urn:microsoft.com/office/officeart/2008/layout/LinedList"/>
    <dgm:cxn modelId="{6FA10DF9-2376-41A9-93BA-36AB593A4636}" type="presParOf" srcId="{6BDC1521-D0E6-47FB-8D4F-8D8F24B3A0D4}" destId="{8FB2D77F-E7A4-41BD-BA44-EB57283DFB02}" srcOrd="0" destOrd="0" presId="urn:microsoft.com/office/officeart/2008/layout/LinedList"/>
    <dgm:cxn modelId="{144F606B-780C-44E7-A720-85EA4B02317C}" type="presParOf" srcId="{6BDC1521-D0E6-47FB-8D4F-8D8F24B3A0D4}" destId="{73A63F4E-1050-4523-8FF0-7B2E7730BE62}" srcOrd="1" destOrd="0" presId="urn:microsoft.com/office/officeart/2008/layout/LinedList"/>
    <dgm:cxn modelId="{F3E46ABB-C8EE-4EC2-B9D2-A8F1CE78F1DF}" type="presParOf" srcId="{C1AD340E-1824-4BEA-9523-171DD8CD4B7C}" destId="{1AB23002-1628-4B2F-953C-759BFE9097A6}" srcOrd="18" destOrd="0" presId="urn:microsoft.com/office/officeart/2008/layout/LinedList"/>
    <dgm:cxn modelId="{7EB194AD-588E-42BD-9BD1-04593305561B}" type="presParOf" srcId="{C1AD340E-1824-4BEA-9523-171DD8CD4B7C}" destId="{6BFCE114-51DD-4FDB-84E6-36F1F9800710}" srcOrd="19" destOrd="0" presId="urn:microsoft.com/office/officeart/2008/layout/LinedList"/>
    <dgm:cxn modelId="{90A5816C-28E4-47A1-94F6-4F6D1980FCBF}" type="presParOf" srcId="{6BFCE114-51DD-4FDB-84E6-36F1F9800710}" destId="{5940EDD3-D822-442E-A8D9-7A1C6B29A364}" srcOrd="0" destOrd="0" presId="urn:microsoft.com/office/officeart/2008/layout/LinedList"/>
    <dgm:cxn modelId="{33411203-7491-460D-AA41-3D0D36584228}" type="presParOf" srcId="{6BFCE114-51DD-4FDB-84E6-36F1F9800710}" destId="{58D6E39A-142E-4D5D-9046-B542AB700419}" srcOrd="1" destOrd="0" presId="urn:microsoft.com/office/officeart/2008/layout/LinedList"/>
    <dgm:cxn modelId="{518D9D95-4442-475D-AE18-C0F06E0A29DC}" type="presParOf" srcId="{C1AD340E-1824-4BEA-9523-171DD8CD4B7C}" destId="{3761867F-E60D-4D3F-BE6A-2240279DF840}" srcOrd="20" destOrd="0" presId="urn:microsoft.com/office/officeart/2008/layout/LinedList"/>
    <dgm:cxn modelId="{EFBD087D-4A38-4078-B5AA-D24841F8F418}" type="presParOf" srcId="{C1AD340E-1824-4BEA-9523-171DD8CD4B7C}" destId="{3D6AA7E7-DB04-4047-B5BC-3483FF0ECFA7}" srcOrd="21" destOrd="0" presId="urn:microsoft.com/office/officeart/2008/layout/LinedList"/>
    <dgm:cxn modelId="{1E8BD4EE-63B0-4DFE-ABF5-D45607C582E4}" type="presParOf" srcId="{3D6AA7E7-DB04-4047-B5BC-3483FF0ECFA7}" destId="{E09DFC31-CA8F-4CA0-9827-ECC023842628}" srcOrd="0" destOrd="0" presId="urn:microsoft.com/office/officeart/2008/layout/LinedList"/>
    <dgm:cxn modelId="{048805E3-2D29-4A8A-A91D-8A90DBE33730}" type="presParOf" srcId="{3D6AA7E7-DB04-4047-B5BC-3483FF0ECFA7}" destId="{44F2FE0E-E55C-4B0A-83B5-31BF3197A4B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267C7-F3A0-4FC8-92EF-8F0AA00FC107}">
      <dsp:nvSpPr>
        <dsp:cNvPr id="0" name=""/>
        <dsp:cNvSpPr/>
      </dsp:nvSpPr>
      <dsp:spPr>
        <a:xfrm>
          <a:off x="175980" y="1404192"/>
          <a:ext cx="4116977" cy="128655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1427" tIns="57150" rIns="57150" bIns="57150" numCol="1" spcCol="1270" anchor="ctr" anchorCtr="0">
          <a:noAutofit/>
        </a:bodyPr>
        <a:lstStyle/>
        <a:p>
          <a:pPr lvl="0" algn="l" defTabSz="666750">
            <a:lnSpc>
              <a:spcPct val="90000"/>
            </a:lnSpc>
            <a:spcBef>
              <a:spcPct val="0"/>
            </a:spcBef>
            <a:spcAft>
              <a:spcPct val="35000"/>
            </a:spcAft>
          </a:pPr>
          <a:r>
            <a:rPr lang="es-CO" sz="1500" kern="1200" dirty="0" smtClean="0"/>
            <a:t>Compromete las funciones y actividades relacionadas con el aseguramiento de los usuarios</a:t>
          </a:r>
          <a:endParaRPr lang="es-CO" sz="1500" kern="1200" dirty="0"/>
        </a:p>
      </dsp:txBody>
      <dsp:txXfrm>
        <a:off x="175980" y="1404192"/>
        <a:ext cx="4116977" cy="1286555"/>
      </dsp:txXfrm>
    </dsp:sp>
    <dsp:sp modelId="{0B80AAE8-A686-4425-89FA-F30F03F40085}">
      <dsp:nvSpPr>
        <dsp:cNvPr id="0" name=""/>
        <dsp:cNvSpPr/>
      </dsp:nvSpPr>
      <dsp:spPr>
        <a:xfrm>
          <a:off x="4440" y="1218356"/>
          <a:ext cx="900588" cy="1350883"/>
        </a:xfrm>
        <a:prstGeom prst="rect">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2FD24B-7303-478D-8613-CC3808641AA0}">
      <dsp:nvSpPr>
        <dsp:cNvPr id="0" name=""/>
        <dsp:cNvSpPr/>
      </dsp:nvSpPr>
      <dsp:spPr>
        <a:xfrm>
          <a:off x="4732296" y="1404192"/>
          <a:ext cx="4116977" cy="128655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1427" tIns="57150" rIns="57150" bIns="57150" numCol="1" spcCol="1270" anchor="ctr" anchorCtr="0">
          <a:noAutofit/>
        </a:bodyPr>
        <a:lstStyle/>
        <a:p>
          <a:pPr lvl="0" algn="l" defTabSz="666750">
            <a:lnSpc>
              <a:spcPct val="90000"/>
            </a:lnSpc>
            <a:spcBef>
              <a:spcPct val="0"/>
            </a:spcBef>
            <a:spcAft>
              <a:spcPct val="35000"/>
            </a:spcAft>
          </a:pPr>
          <a:r>
            <a:rPr lang="es-CO" sz="1500" kern="1200" dirty="0" smtClean="0"/>
            <a:t>La administración de los recursos en entidades aseguradoras y de la prestación en las IPS</a:t>
          </a:r>
          <a:endParaRPr lang="es-CO" sz="1500" kern="1200" dirty="0"/>
        </a:p>
      </dsp:txBody>
      <dsp:txXfrm>
        <a:off x="4732296" y="1404192"/>
        <a:ext cx="4116977" cy="1286555"/>
      </dsp:txXfrm>
    </dsp:sp>
    <dsp:sp modelId="{D6953AB4-FD2B-4D95-8254-DD7BF5D64076}">
      <dsp:nvSpPr>
        <dsp:cNvPr id="0" name=""/>
        <dsp:cNvSpPr/>
      </dsp:nvSpPr>
      <dsp:spPr>
        <a:xfrm>
          <a:off x="4560756" y="1218356"/>
          <a:ext cx="900588" cy="1350883"/>
        </a:xfrm>
        <a:prstGeom prst="rect">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3ED1DB-7399-4913-936A-B0CA50F042CC}">
      <dsp:nvSpPr>
        <dsp:cNvPr id="0" name=""/>
        <dsp:cNvSpPr/>
      </dsp:nvSpPr>
      <dsp:spPr>
        <a:xfrm>
          <a:off x="175980" y="3023822"/>
          <a:ext cx="4116977" cy="128655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1427" tIns="57150" rIns="57150" bIns="57150" numCol="1" spcCol="1270" anchor="ctr" anchorCtr="0">
          <a:noAutofit/>
        </a:bodyPr>
        <a:lstStyle/>
        <a:p>
          <a:pPr lvl="0" algn="l" defTabSz="666750">
            <a:lnSpc>
              <a:spcPct val="90000"/>
            </a:lnSpc>
            <a:spcBef>
              <a:spcPct val="0"/>
            </a:spcBef>
            <a:spcAft>
              <a:spcPct val="35000"/>
            </a:spcAft>
          </a:pPr>
          <a:r>
            <a:rPr lang="es-CO" sz="1500" kern="1200" dirty="0" smtClean="0"/>
            <a:t>Para que actúen eficaz y eficientemente en la organización de los procesos de contratación, prestación, facturación y cartera</a:t>
          </a:r>
          <a:endParaRPr lang="es-CO" sz="1500" kern="1200" dirty="0"/>
        </a:p>
      </dsp:txBody>
      <dsp:txXfrm>
        <a:off x="175980" y="3023822"/>
        <a:ext cx="4116977" cy="1286555"/>
      </dsp:txXfrm>
    </dsp:sp>
    <dsp:sp modelId="{7D183147-D44D-448B-99D7-DBF597C7A42A}">
      <dsp:nvSpPr>
        <dsp:cNvPr id="0" name=""/>
        <dsp:cNvSpPr/>
      </dsp:nvSpPr>
      <dsp:spPr>
        <a:xfrm>
          <a:off x="4440" y="2837986"/>
          <a:ext cx="900588" cy="1350883"/>
        </a:xfrm>
        <a:prstGeom prst="rect">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9D0ED6-135F-48CE-AF76-C4F4F347FD16}">
      <dsp:nvSpPr>
        <dsp:cNvPr id="0" name=""/>
        <dsp:cNvSpPr/>
      </dsp:nvSpPr>
      <dsp:spPr>
        <a:xfrm>
          <a:off x="4732296" y="3023822"/>
          <a:ext cx="4116977" cy="128655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1427" tIns="57150" rIns="57150" bIns="57150" numCol="1" spcCol="1270" anchor="ctr" anchorCtr="0">
          <a:noAutofit/>
        </a:bodyPr>
        <a:lstStyle/>
        <a:p>
          <a:pPr lvl="0" algn="l" defTabSz="666750">
            <a:lnSpc>
              <a:spcPct val="90000"/>
            </a:lnSpc>
            <a:spcBef>
              <a:spcPct val="0"/>
            </a:spcBef>
            <a:spcAft>
              <a:spcPct val="35000"/>
            </a:spcAft>
          </a:pPr>
          <a:r>
            <a:rPr lang="es-CO" sz="1500" kern="1200" dirty="0" smtClean="0"/>
            <a:t>Con el fin de lograr niveles satisfactorios de calidad y dinamizar al máximo la rentabilidad económica cumpliendo las expectativas de obtener unos ingresos efectivos por concepto de </a:t>
          </a:r>
          <a:r>
            <a:rPr lang="es-CO" sz="1500" kern="1200" smtClean="0"/>
            <a:t>la prestación</a:t>
          </a:r>
          <a:endParaRPr lang="es-CO" sz="1500" kern="1200" dirty="0"/>
        </a:p>
      </dsp:txBody>
      <dsp:txXfrm>
        <a:off x="4732296" y="3023822"/>
        <a:ext cx="4116977" cy="1286555"/>
      </dsp:txXfrm>
    </dsp:sp>
    <dsp:sp modelId="{A3FB37E4-DAD3-4852-A9F0-75A3148424A9}">
      <dsp:nvSpPr>
        <dsp:cNvPr id="0" name=""/>
        <dsp:cNvSpPr/>
      </dsp:nvSpPr>
      <dsp:spPr>
        <a:xfrm>
          <a:off x="4560756" y="2837986"/>
          <a:ext cx="900588" cy="1350883"/>
        </a:xfrm>
        <a:prstGeom prst="rect">
          <a:avLst/>
        </a:prstGeom>
        <a:solidFill>
          <a:schemeClr val="accent5">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3F4DA-F352-433B-9BFA-6725322B6EF8}">
      <dsp:nvSpPr>
        <dsp:cNvPr id="0" name=""/>
        <dsp:cNvSpPr/>
      </dsp:nvSpPr>
      <dsp:spPr>
        <a:xfrm>
          <a:off x="0" y="5444389"/>
          <a:ext cx="11321144" cy="446707"/>
        </a:xfrm>
        <a:prstGeom prst="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smtClean="0">
              <a:solidFill>
                <a:schemeClr val="tx1"/>
              </a:solidFill>
            </a:rPr>
            <a:t>SATISFACCIÓN: Nivel de respuesta a las necesidades y expectativas del usuario. </a:t>
          </a:r>
          <a:endParaRPr lang="es-CO" sz="1000" kern="1200">
            <a:solidFill>
              <a:schemeClr val="tx1"/>
            </a:solidFill>
          </a:endParaRPr>
        </a:p>
      </dsp:txBody>
      <dsp:txXfrm>
        <a:off x="0" y="5444389"/>
        <a:ext cx="11321144" cy="446707"/>
      </dsp:txXfrm>
    </dsp:sp>
    <dsp:sp modelId="{E41D577E-A388-4B84-B364-B0C8B19D555A}">
      <dsp:nvSpPr>
        <dsp:cNvPr id="0" name=""/>
        <dsp:cNvSpPr/>
      </dsp:nvSpPr>
      <dsp:spPr>
        <a:xfrm rot="10800000">
          <a:off x="0" y="4764054"/>
          <a:ext cx="11321144" cy="687036"/>
        </a:xfrm>
        <a:prstGeom prst="upArrowCallout">
          <a:avLst/>
        </a:prstGeom>
        <a:solidFill>
          <a:schemeClr val="accent6">
            <a:alpha val="90000"/>
            <a:hueOff val="0"/>
            <a:satOff val="0"/>
            <a:lumOff val="0"/>
            <a:alphaOff val="-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dirty="0" smtClean="0">
              <a:solidFill>
                <a:schemeClr val="tx1"/>
              </a:solidFill>
            </a:rPr>
            <a:t>PERTINENCIA: Los usuarios obtienen los servicios que requieren, con la mejor utilización de los recursos y sus efectos secundarios son menores que los beneficios potenciales.</a:t>
          </a:r>
          <a:endParaRPr lang="es-CO" sz="1000" kern="1200" dirty="0">
            <a:solidFill>
              <a:schemeClr val="tx1"/>
            </a:solidFill>
          </a:endParaRPr>
        </a:p>
      </dsp:txBody>
      <dsp:txXfrm rot="10800000">
        <a:off x="0" y="4764054"/>
        <a:ext cx="11321144" cy="446415"/>
      </dsp:txXfrm>
    </dsp:sp>
    <dsp:sp modelId="{D4866A15-1820-4CB9-B82D-7348F2316CCD}">
      <dsp:nvSpPr>
        <dsp:cNvPr id="0" name=""/>
        <dsp:cNvSpPr/>
      </dsp:nvSpPr>
      <dsp:spPr>
        <a:xfrm rot="10800000">
          <a:off x="0" y="4083718"/>
          <a:ext cx="11321144" cy="687036"/>
        </a:xfrm>
        <a:prstGeom prst="upArrowCallout">
          <a:avLst/>
        </a:prstGeom>
        <a:solidFill>
          <a:schemeClr val="accent6">
            <a:alpha val="90000"/>
            <a:hueOff val="0"/>
            <a:satOff val="0"/>
            <a:lumOff val="0"/>
            <a:alpha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smtClean="0">
              <a:solidFill>
                <a:schemeClr val="tx1"/>
              </a:solidFill>
            </a:rPr>
            <a:t>OPORTUNIDAD: Es la posibilidad que tiene el usuario de obtener los servicios que requiere, sin que se presenten retrasos que pongan en riesgo su vida o su salud. Esta característica se relaciona con la organización de la oferta de servicios en relación con la demanda y con el nivel de coordinación institucional para gestionar el acceso a los servicios. </a:t>
          </a:r>
          <a:endParaRPr lang="es-CO" sz="1000" kern="1200">
            <a:solidFill>
              <a:schemeClr val="tx1"/>
            </a:solidFill>
          </a:endParaRPr>
        </a:p>
      </dsp:txBody>
      <dsp:txXfrm rot="10800000">
        <a:off x="0" y="4083718"/>
        <a:ext cx="11321144" cy="446415"/>
      </dsp:txXfrm>
    </dsp:sp>
    <dsp:sp modelId="{67072CF2-1AD4-4B13-9C40-A1BB8A5BFAD8}">
      <dsp:nvSpPr>
        <dsp:cNvPr id="0" name=""/>
        <dsp:cNvSpPr/>
      </dsp:nvSpPr>
      <dsp:spPr>
        <a:xfrm rot="10800000">
          <a:off x="0" y="3403382"/>
          <a:ext cx="11321144" cy="687036"/>
        </a:xfrm>
        <a:prstGeom prst="upArrowCallout">
          <a:avLst/>
        </a:prstGeom>
        <a:solidFill>
          <a:schemeClr val="accent6">
            <a:alpha val="90000"/>
            <a:hueOff val="0"/>
            <a:satOff val="0"/>
            <a:lumOff val="0"/>
            <a:alpha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dirty="0" smtClean="0">
              <a:solidFill>
                <a:schemeClr val="tx1"/>
              </a:solidFill>
            </a:rPr>
            <a:t>CONTINUIDAD: Es el grado en el cual los usuarios reciben las intervenciones requeridas, mediante una secuencia lógica y racional de actividades, basada en el conocimiento científico. </a:t>
          </a:r>
          <a:endParaRPr lang="es-CO" sz="1000" kern="1200" dirty="0">
            <a:solidFill>
              <a:schemeClr val="tx1"/>
            </a:solidFill>
          </a:endParaRPr>
        </a:p>
      </dsp:txBody>
      <dsp:txXfrm rot="10800000">
        <a:off x="0" y="3403382"/>
        <a:ext cx="11321144" cy="446415"/>
      </dsp:txXfrm>
    </dsp:sp>
    <dsp:sp modelId="{A7DE2F46-0EC4-4152-83E8-E47992748F80}">
      <dsp:nvSpPr>
        <dsp:cNvPr id="0" name=""/>
        <dsp:cNvSpPr/>
      </dsp:nvSpPr>
      <dsp:spPr>
        <a:xfrm rot="10800000">
          <a:off x="0" y="2723046"/>
          <a:ext cx="11321144" cy="687036"/>
        </a:xfrm>
        <a:prstGeom prst="upArrowCallout">
          <a:avLst/>
        </a:prstGeom>
        <a:solidFill>
          <a:schemeClr val="accent6">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smtClean="0">
              <a:solidFill>
                <a:schemeClr val="tx1"/>
              </a:solidFill>
            </a:rPr>
            <a:t>ACCESIBILIDAD: Es la posibilidad que tiene el usuario de utilizar los servicios de salud que le garantiza el Sistema General de Seguridad Social en Salud. </a:t>
          </a:r>
          <a:r>
            <a:rPr lang="es-CO" sz="1000" kern="1200" smtClean="0">
              <a:solidFill>
                <a:schemeClr val="tx1"/>
              </a:solidFill>
              <a:sym typeface="Symbol" panose="05050102010706020507" pitchFamily="18" charset="2"/>
            </a:rPr>
            <a:t></a:t>
          </a:r>
          <a:r>
            <a:rPr lang="es-CO" sz="1000" kern="1200" smtClean="0">
              <a:solidFill>
                <a:schemeClr val="tx1"/>
              </a:solidFill>
            </a:rPr>
            <a:t> </a:t>
          </a:r>
          <a:endParaRPr lang="es-CO" sz="1000" kern="1200">
            <a:solidFill>
              <a:schemeClr val="tx1"/>
            </a:solidFill>
          </a:endParaRPr>
        </a:p>
      </dsp:txBody>
      <dsp:txXfrm rot="10800000">
        <a:off x="0" y="2723046"/>
        <a:ext cx="11321144" cy="446415"/>
      </dsp:txXfrm>
    </dsp:sp>
    <dsp:sp modelId="{B5D10CEA-6830-49DC-A449-012676D92181}">
      <dsp:nvSpPr>
        <dsp:cNvPr id="0" name=""/>
        <dsp:cNvSpPr/>
      </dsp:nvSpPr>
      <dsp:spPr>
        <a:xfrm rot="10800000">
          <a:off x="0" y="2042710"/>
          <a:ext cx="11321144" cy="687036"/>
        </a:xfrm>
        <a:prstGeom prst="upArrowCallout">
          <a:avLst/>
        </a:prstGeom>
        <a:solidFill>
          <a:schemeClr val="accent6">
            <a:alpha val="90000"/>
            <a:hueOff val="0"/>
            <a:satOff val="0"/>
            <a:lumOff val="0"/>
            <a:alpha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dirty="0" smtClean="0">
              <a:solidFill>
                <a:schemeClr val="tx1"/>
              </a:solidFill>
            </a:rPr>
            <a:t>EFICIENCIA: Capacidad de lograr el resultado deseado con el mínimo de recursos disponibles. </a:t>
          </a:r>
          <a:endParaRPr lang="es-CO" sz="1000" kern="1200" dirty="0">
            <a:solidFill>
              <a:schemeClr val="tx1"/>
            </a:solidFill>
          </a:endParaRPr>
        </a:p>
      </dsp:txBody>
      <dsp:txXfrm rot="10800000">
        <a:off x="0" y="2042710"/>
        <a:ext cx="11321144" cy="446415"/>
      </dsp:txXfrm>
    </dsp:sp>
    <dsp:sp modelId="{6416F010-5BD2-432A-B044-0FBA5B6269C7}">
      <dsp:nvSpPr>
        <dsp:cNvPr id="0" name=""/>
        <dsp:cNvSpPr/>
      </dsp:nvSpPr>
      <dsp:spPr>
        <a:xfrm rot="10800000">
          <a:off x="0" y="1362375"/>
          <a:ext cx="11321144" cy="687036"/>
        </a:xfrm>
        <a:prstGeom prst="upArrowCallout">
          <a:avLst/>
        </a:prstGeom>
        <a:solidFill>
          <a:schemeClr val="accent6">
            <a:alpha val="90000"/>
            <a:hueOff val="0"/>
            <a:satOff val="0"/>
            <a:lumOff val="0"/>
            <a:alphaOff val="-3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dirty="0" smtClean="0">
              <a:solidFill>
                <a:schemeClr val="tx1"/>
              </a:solidFill>
            </a:rPr>
            <a:t>CALIDAD DE LA ATENCIÓN EN SALUD: Se entiende como la provisión de servicios de salud a los usuarios individuales y colectivos de manera accesible y equitativa, a través de un nivel profesional óptimo, teniendo en cuenta el balance entre beneficios, riesgos y costos, con el propósito de lograr la adhesión y satisfacción de dichos usuarios.</a:t>
          </a:r>
          <a:endParaRPr lang="es-CO" sz="1000" kern="1200" dirty="0">
            <a:solidFill>
              <a:schemeClr val="tx1"/>
            </a:solidFill>
          </a:endParaRPr>
        </a:p>
      </dsp:txBody>
      <dsp:txXfrm rot="10800000">
        <a:off x="0" y="1362375"/>
        <a:ext cx="11321144" cy="446415"/>
      </dsp:txXfrm>
    </dsp:sp>
    <dsp:sp modelId="{AC9A8341-6366-41D5-8C4A-35A67803BB86}">
      <dsp:nvSpPr>
        <dsp:cNvPr id="0" name=""/>
        <dsp:cNvSpPr/>
      </dsp:nvSpPr>
      <dsp:spPr>
        <a:xfrm rot="10800000">
          <a:off x="0" y="682039"/>
          <a:ext cx="11321144" cy="687036"/>
        </a:xfrm>
        <a:prstGeom prst="upArrowCallout">
          <a:avLst/>
        </a:prstGeom>
        <a:solidFill>
          <a:schemeClr val="accent6">
            <a:alpha val="90000"/>
            <a:hueOff val="0"/>
            <a:satOff val="0"/>
            <a:lumOff val="0"/>
            <a:alpha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smtClean="0">
              <a:solidFill>
                <a:schemeClr val="tx1"/>
              </a:solidFill>
            </a:rPr>
            <a:t>ATENCIÓN DE SALUD: Se define como el conjunto de servicios que se prestan al usuario en el marco de los procesos propios del aseguramiento, así como de las actividades, procedimientos e intervenciones asistenciales en las fases de promoción y prevención, diagnóstico, tratamiento y rehabilitación que se prestan a toda la población.</a:t>
          </a:r>
          <a:endParaRPr lang="es-CO" sz="1000" kern="1200">
            <a:solidFill>
              <a:schemeClr val="tx1"/>
            </a:solidFill>
          </a:endParaRPr>
        </a:p>
      </dsp:txBody>
      <dsp:txXfrm rot="10800000">
        <a:off x="0" y="682039"/>
        <a:ext cx="11321144" cy="446415"/>
      </dsp:txXfrm>
    </dsp:sp>
    <dsp:sp modelId="{F9ABB111-5B22-4708-93E7-87CD76E5D5EE}">
      <dsp:nvSpPr>
        <dsp:cNvPr id="0" name=""/>
        <dsp:cNvSpPr/>
      </dsp:nvSpPr>
      <dsp:spPr>
        <a:xfrm rot="10800000">
          <a:off x="0" y="1703"/>
          <a:ext cx="11321144" cy="687036"/>
        </a:xfrm>
        <a:prstGeom prst="upArrowCallou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s-CO" sz="1000" kern="1200" dirty="0" smtClean="0">
              <a:solidFill>
                <a:schemeClr val="tx1"/>
              </a:solidFill>
            </a:rPr>
            <a:t>AUDITORIA AMBULATORIA: Es el seguimiento médico de manera sistémica e integral, en la red de IPS ambulatorias priorizadas evaluando el cumplimiento de atributos de calidad en el proceso de la atención (Eficiencia, eficacia, efectividad, seguridad accesibilidad y satisfacción).</a:t>
          </a:r>
          <a:endParaRPr lang="es-CO" sz="1000" kern="1200" dirty="0">
            <a:solidFill>
              <a:schemeClr val="tx1"/>
            </a:solidFill>
          </a:endParaRPr>
        </a:p>
      </dsp:txBody>
      <dsp:txXfrm rot="10800000">
        <a:off x="0" y="1703"/>
        <a:ext cx="11321144" cy="4464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E2FA4-F3D1-46E1-87E1-AA229C6449A0}">
      <dsp:nvSpPr>
        <dsp:cNvPr id="0" name=""/>
        <dsp:cNvSpPr/>
      </dsp:nvSpPr>
      <dsp:spPr>
        <a:xfrm>
          <a:off x="-4395912" y="-674242"/>
          <a:ext cx="5237103" cy="5237103"/>
        </a:xfrm>
        <a:prstGeom prst="blockArc">
          <a:avLst>
            <a:gd name="adj1" fmla="val 18900000"/>
            <a:gd name="adj2" fmla="val 2700000"/>
            <a:gd name="adj3" fmla="val 412"/>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944934-1033-4AE7-AE37-866A369998D7}">
      <dsp:nvSpPr>
        <dsp:cNvPr id="0" name=""/>
        <dsp:cNvSpPr/>
      </dsp:nvSpPr>
      <dsp:spPr>
        <a:xfrm>
          <a:off x="440660" y="298957"/>
          <a:ext cx="9536295" cy="59822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841" tIns="43180" rIns="43180" bIns="43180" numCol="1" spcCol="1270" anchor="ctr" anchorCtr="0">
          <a:noAutofit/>
        </a:bodyPr>
        <a:lstStyle/>
        <a:p>
          <a:pPr lvl="0" algn="l" defTabSz="755650">
            <a:lnSpc>
              <a:spcPct val="90000"/>
            </a:lnSpc>
            <a:spcBef>
              <a:spcPct val="0"/>
            </a:spcBef>
            <a:spcAft>
              <a:spcPct val="35000"/>
            </a:spcAft>
          </a:pPr>
          <a:r>
            <a:rPr lang="es-CO" sz="1700" kern="1200" smtClean="0">
              <a:sym typeface="Symbol" panose="05050102010706020507" pitchFamily="18" charset="2"/>
            </a:rPr>
            <a:t></a:t>
          </a:r>
          <a:r>
            <a:rPr lang="es-CO" sz="1700" kern="1200" smtClean="0"/>
            <a:t> Determinar a través de la auditoria, la calidad de la estructura, proceso y resultado de la atención que se brinda a los usuarios con respecto a los hallazgos de los registros clínicos y lo facturado. </a:t>
          </a:r>
          <a:endParaRPr lang="es-CO" sz="1700" kern="1200"/>
        </a:p>
      </dsp:txBody>
      <dsp:txXfrm>
        <a:off x="440660" y="298957"/>
        <a:ext cx="9536295" cy="598225"/>
      </dsp:txXfrm>
    </dsp:sp>
    <dsp:sp modelId="{21AD3C6F-5F37-4BC8-ABE0-0039A213BF3E}">
      <dsp:nvSpPr>
        <dsp:cNvPr id="0" name=""/>
        <dsp:cNvSpPr/>
      </dsp:nvSpPr>
      <dsp:spPr>
        <a:xfrm>
          <a:off x="66769" y="224178"/>
          <a:ext cx="747781" cy="74778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C35022-52B2-431F-9616-E7D83CA0360A}">
      <dsp:nvSpPr>
        <dsp:cNvPr id="0" name=""/>
        <dsp:cNvSpPr/>
      </dsp:nvSpPr>
      <dsp:spPr>
        <a:xfrm>
          <a:off x="783636" y="1196450"/>
          <a:ext cx="9193318" cy="598225"/>
        </a:xfrm>
        <a:prstGeom prst="rect">
          <a:avLst/>
        </a:prstGeom>
        <a:solidFill>
          <a:schemeClr val="accent3">
            <a:hueOff val="-712195"/>
            <a:satOff val="-33333"/>
            <a:lumOff val="10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841" tIns="43180" rIns="43180" bIns="43180" numCol="1" spcCol="1270" anchor="ctr" anchorCtr="0">
          <a:noAutofit/>
        </a:bodyPr>
        <a:lstStyle/>
        <a:p>
          <a:pPr lvl="0" algn="l" defTabSz="755650">
            <a:lnSpc>
              <a:spcPct val="90000"/>
            </a:lnSpc>
            <a:spcBef>
              <a:spcPct val="0"/>
            </a:spcBef>
            <a:spcAft>
              <a:spcPct val="35000"/>
            </a:spcAft>
          </a:pPr>
          <a:r>
            <a:rPr lang="es-CO" sz="1700" kern="1200" smtClean="0">
              <a:sym typeface="Symbol" panose="05050102010706020507" pitchFamily="18" charset="2"/>
            </a:rPr>
            <a:t></a:t>
          </a:r>
          <a:r>
            <a:rPr lang="es-CO" sz="1700" kern="1200" smtClean="0"/>
            <a:t> Impulsar registros de atención de calidad, examinando con los responsables del diligenciamiento el cumplimiento de estándares de calidad. </a:t>
          </a:r>
          <a:endParaRPr lang="es-CO" sz="1700" kern="1200"/>
        </a:p>
      </dsp:txBody>
      <dsp:txXfrm>
        <a:off x="783636" y="1196450"/>
        <a:ext cx="9193318" cy="598225"/>
      </dsp:txXfrm>
    </dsp:sp>
    <dsp:sp modelId="{E1B95E5D-DDF3-463E-9613-9410171398D4}">
      <dsp:nvSpPr>
        <dsp:cNvPr id="0" name=""/>
        <dsp:cNvSpPr/>
      </dsp:nvSpPr>
      <dsp:spPr>
        <a:xfrm>
          <a:off x="409745" y="1121672"/>
          <a:ext cx="747781" cy="747781"/>
        </a:xfrm>
        <a:prstGeom prst="ellipse">
          <a:avLst/>
        </a:prstGeom>
        <a:solidFill>
          <a:schemeClr val="lt1">
            <a:hueOff val="0"/>
            <a:satOff val="0"/>
            <a:lumOff val="0"/>
            <a:alphaOff val="0"/>
          </a:schemeClr>
        </a:solidFill>
        <a:ln w="12700" cap="flat" cmpd="sng" algn="ctr">
          <a:solidFill>
            <a:schemeClr val="accent3">
              <a:hueOff val="-712195"/>
              <a:satOff val="-33333"/>
              <a:lumOff val="1046"/>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00AAB6-35A9-4795-9D7E-8442AAEA1753}">
      <dsp:nvSpPr>
        <dsp:cNvPr id="0" name=""/>
        <dsp:cNvSpPr/>
      </dsp:nvSpPr>
      <dsp:spPr>
        <a:xfrm>
          <a:off x="783636" y="2093943"/>
          <a:ext cx="9193318" cy="598225"/>
        </a:xfrm>
        <a:prstGeom prst="rect">
          <a:avLst/>
        </a:prstGeom>
        <a:solidFill>
          <a:schemeClr val="accent3">
            <a:hueOff val="-1424389"/>
            <a:satOff val="-66667"/>
            <a:lumOff val="20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841" tIns="43180" rIns="43180" bIns="43180" numCol="1" spcCol="1270" anchor="ctr" anchorCtr="0">
          <a:noAutofit/>
        </a:bodyPr>
        <a:lstStyle/>
        <a:p>
          <a:pPr lvl="0" algn="l" defTabSz="755650">
            <a:lnSpc>
              <a:spcPct val="90000"/>
            </a:lnSpc>
            <a:spcBef>
              <a:spcPct val="0"/>
            </a:spcBef>
            <a:spcAft>
              <a:spcPct val="35000"/>
            </a:spcAft>
          </a:pPr>
          <a:r>
            <a:rPr lang="es-CO" sz="1700" kern="1200" smtClean="0">
              <a:sym typeface="Symbol" panose="05050102010706020507" pitchFamily="18" charset="2"/>
            </a:rPr>
            <a:t></a:t>
          </a:r>
          <a:r>
            <a:rPr lang="es-CO" sz="1700" kern="1200" smtClean="0"/>
            <a:t> Socializar hallazgos de no conformidad en la revisión de la pre auditoria al proceso de facturación. </a:t>
          </a:r>
          <a:endParaRPr lang="es-CO" sz="1700" kern="1200"/>
        </a:p>
      </dsp:txBody>
      <dsp:txXfrm>
        <a:off x="783636" y="2093943"/>
        <a:ext cx="9193318" cy="598225"/>
      </dsp:txXfrm>
    </dsp:sp>
    <dsp:sp modelId="{FAEF07B0-343B-41F2-82A7-3B613C31A6AA}">
      <dsp:nvSpPr>
        <dsp:cNvPr id="0" name=""/>
        <dsp:cNvSpPr/>
      </dsp:nvSpPr>
      <dsp:spPr>
        <a:xfrm>
          <a:off x="409745" y="2019165"/>
          <a:ext cx="747781" cy="747781"/>
        </a:xfrm>
        <a:prstGeom prst="ellipse">
          <a:avLst/>
        </a:prstGeom>
        <a:solidFill>
          <a:schemeClr val="lt1">
            <a:hueOff val="0"/>
            <a:satOff val="0"/>
            <a:lumOff val="0"/>
            <a:alphaOff val="0"/>
          </a:schemeClr>
        </a:solidFill>
        <a:ln w="12700" cap="flat" cmpd="sng" algn="ctr">
          <a:solidFill>
            <a:schemeClr val="accent3">
              <a:hueOff val="-1424389"/>
              <a:satOff val="-66667"/>
              <a:lumOff val="2092"/>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E556A2-C582-4E7E-91E3-EF0A775ADDA0}">
      <dsp:nvSpPr>
        <dsp:cNvPr id="0" name=""/>
        <dsp:cNvSpPr/>
      </dsp:nvSpPr>
      <dsp:spPr>
        <a:xfrm>
          <a:off x="440660" y="2991436"/>
          <a:ext cx="9536295" cy="598225"/>
        </a:xfrm>
        <a:prstGeom prst="rect">
          <a:avLst/>
        </a:prstGeom>
        <a:solidFill>
          <a:schemeClr val="accent3">
            <a:hueOff val="-2136584"/>
            <a:satOff val="-100000"/>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841" tIns="43180" rIns="43180" bIns="43180" numCol="1" spcCol="1270" anchor="ctr" anchorCtr="0">
          <a:noAutofit/>
        </a:bodyPr>
        <a:lstStyle/>
        <a:p>
          <a:pPr lvl="0" algn="l" defTabSz="755650">
            <a:lnSpc>
              <a:spcPct val="90000"/>
            </a:lnSpc>
            <a:spcBef>
              <a:spcPct val="0"/>
            </a:spcBef>
            <a:spcAft>
              <a:spcPct val="35000"/>
            </a:spcAft>
          </a:pPr>
          <a:r>
            <a:rPr lang="es-CO" sz="1700" kern="1200" smtClean="0">
              <a:sym typeface="Symbol" panose="05050102010706020507" pitchFamily="18" charset="2"/>
            </a:rPr>
            <a:t></a:t>
          </a:r>
          <a:r>
            <a:rPr lang="es-CO" sz="1700" kern="1200" smtClean="0"/>
            <a:t> Estandarizar la respuesta a las objeciones en los términos y condiciones establecidos por la normatividad vigente.</a:t>
          </a:r>
          <a:endParaRPr lang="es-CO" sz="1700" kern="1200"/>
        </a:p>
      </dsp:txBody>
      <dsp:txXfrm>
        <a:off x="440660" y="2991436"/>
        <a:ext cx="9536295" cy="598225"/>
      </dsp:txXfrm>
    </dsp:sp>
    <dsp:sp modelId="{3E147690-9432-4216-86DE-2E1345E56038}">
      <dsp:nvSpPr>
        <dsp:cNvPr id="0" name=""/>
        <dsp:cNvSpPr/>
      </dsp:nvSpPr>
      <dsp:spPr>
        <a:xfrm>
          <a:off x="66769" y="2916658"/>
          <a:ext cx="747781" cy="747781"/>
        </a:xfrm>
        <a:prstGeom prst="ellipse">
          <a:avLst/>
        </a:prstGeom>
        <a:solidFill>
          <a:schemeClr val="lt1">
            <a:hueOff val="0"/>
            <a:satOff val="0"/>
            <a:lumOff val="0"/>
            <a:alphaOff val="0"/>
          </a:schemeClr>
        </a:solidFill>
        <a:ln w="12700" cap="flat" cmpd="sng" algn="ctr">
          <a:solidFill>
            <a:schemeClr val="accent3">
              <a:hueOff val="-2136584"/>
              <a:satOff val="-100000"/>
              <a:lumOff val="313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CC184-E0D0-45CF-8CF7-91AE6411BC76}">
      <dsp:nvSpPr>
        <dsp:cNvPr id="0" name=""/>
        <dsp:cNvSpPr/>
      </dsp:nvSpPr>
      <dsp:spPr>
        <a:xfrm>
          <a:off x="1874416" y="-33615"/>
          <a:ext cx="4030824" cy="4030824"/>
        </a:xfrm>
        <a:prstGeom prst="circularArrow">
          <a:avLst>
            <a:gd name="adj1" fmla="val 5544"/>
            <a:gd name="adj2" fmla="val 330680"/>
            <a:gd name="adj3" fmla="val 14642429"/>
            <a:gd name="adj4" fmla="val 16878103"/>
            <a:gd name="adj5" fmla="val 575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9A1066-5306-411B-8D24-6B98F0333B82}">
      <dsp:nvSpPr>
        <dsp:cNvPr id="0" name=""/>
        <dsp:cNvSpPr/>
      </dsp:nvSpPr>
      <dsp:spPr>
        <a:xfrm>
          <a:off x="3319079" y="2324"/>
          <a:ext cx="1141497" cy="57074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CO" sz="1000" kern="1200" smtClean="0"/>
            <a:t>1. Facturación </a:t>
          </a:r>
          <a:endParaRPr lang="es-CO" sz="1000" kern="1200"/>
        </a:p>
      </dsp:txBody>
      <dsp:txXfrm>
        <a:off x="3346941" y="30186"/>
        <a:ext cx="1085773" cy="515024"/>
      </dsp:txXfrm>
    </dsp:sp>
    <dsp:sp modelId="{707A8200-9F0E-4FED-8789-DC76315773BB}">
      <dsp:nvSpPr>
        <dsp:cNvPr id="0" name=""/>
        <dsp:cNvSpPr/>
      </dsp:nvSpPr>
      <dsp:spPr>
        <a:xfrm>
          <a:off x="4534526" y="505779"/>
          <a:ext cx="1141497" cy="57074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CO" sz="1000" kern="1200" smtClean="0"/>
            <a:t>2. Tarifas </a:t>
          </a:r>
          <a:endParaRPr lang="es-CO" sz="1000" kern="1200"/>
        </a:p>
      </dsp:txBody>
      <dsp:txXfrm>
        <a:off x="4562388" y="533641"/>
        <a:ext cx="1085773" cy="515024"/>
      </dsp:txXfrm>
    </dsp:sp>
    <dsp:sp modelId="{59E86637-A60B-49E4-B194-916279CEECE4}">
      <dsp:nvSpPr>
        <dsp:cNvPr id="0" name=""/>
        <dsp:cNvSpPr/>
      </dsp:nvSpPr>
      <dsp:spPr>
        <a:xfrm>
          <a:off x="5037981" y="1721226"/>
          <a:ext cx="1141497" cy="57074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CO" sz="1000" kern="1200" smtClean="0"/>
            <a:t>3. Soportes </a:t>
          </a:r>
          <a:endParaRPr lang="es-CO" sz="1000" kern="1200"/>
        </a:p>
      </dsp:txBody>
      <dsp:txXfrm>
        <a:off x="5065843" y="1749088"/>
        <a:ext cx="1085773" cy="515024"/>
      </dsp:txXfrm>
    </dsp:sp>
    <dsp:sp modelId="{C489253F-BEB8-4EA7-A622-D5FCC14884BD}">
      <dsp:nvSpPr>
        <dsp:cNvPr id="0" name=""/>
        <dsp:cNvSpPr/>
      </dsp:nvSpPr>
      <dsp:spPr>
        <a:xfrm>
          <a:off x="4534526" y="2936673"/>
          <a:ext cx="1141497" cy="57074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CO" sz="1000" kern="1200" smtClean="0"/>
            <a:t>4. Autorizaciones </a:t>
          </a:r>
          <a:endParaRPr lang="es-CO" sz="1000" kern="1200"/>
        </a:p>
      </dsp:txBody>
      <dsp:txXfrm>
        <a:off x="4562388" y="2964535"/>
        <a:ext cx="1085773" cy="515024"/>
      </dsp:txXfrm>
    </dsp:sp>
    <dsp:sp modelId="{2F617789-1B3A-404F-A3E4-4AAC03707DAC}">
      <dsp:nvSpPr>
        <dsp:cNvPr id="0" name=""/>
        <dsp:cNvSpPr/>
      </dsp:nvSpPr>
      <dsp:spPr>
        <a:xfrm>
          <a:off x="3319079" y="3440127"/>
          <a:ext cx="1141497" cy="57074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CO" sz="1000" kern="1200" smtClean="0"/>
            <a:t>5. Cobertura </a:t>
          </a:r>
          <a:endParaRPr lang="es-CO" sz="1000" kern="1200"/>
        </a:p>
      </dsp:txBody>
      <dsp:txXfrm>
        <a:off x="3346941" y="3467989"/>
        <a:ext cx="1085773" cy="515024"/>
      </dsp:txXfrm>
    </dsp:sp>
    <dsp:sp modelId="{9BF663CB-1890-47D8-BD36-9F78DFEF5165}">
      <dsp:nvSpPr>
        <dsp:cNvPr id="0" name=""/>
        <dsp:cNvSpPr/>
      </dsp:nvSpPr>
      <dsp:spPr>
        <a:xfrm>
          <a:off x="2103632" y="2936673"/>
          <a:ext cx="1141497" cy="57074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CO" sz="1000" kern="1200" smtClean="0"/>
            <a:t>6. Pertinencia </a:t>
          </a:r>
          <a:endParaRPr lang="es-CO" sz="1000" kern="1200"/>
        </a:p>
      </dsp:txBody>
      <dsp:txXfrm>
        <a:off x="2131494" y="2964535"/>
        <a:ext cx="1085773" cy="515024"/>
      </dsp:txXfrm>
    </dsp:sp>
    <dsp:sp modelId="{683420A0-39A0-4010-8EEF-D668CA4CD8F9}">
      <dsp:nvSpPr>
        <dsp:cNvPr id="0" name=""/>
        <dsp:cNvSpPr/>
      </dsp:nvSpPr>
      <dsp:spPr>
        <a:xfrm>
          <a:off x="1600178" y="1721226"/>
          <a:ext cx="1141497" cy="57074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CO" sz="1000" kern="1200" smtClean="0"/>
            <a:t>7. Devoluciones </a:t>
          </a:r>
          <a:endParaRPr lang="es-CO" sz="1000" kern="1200"/>
        </a:p>
      </dsp:txBody>
      <dsp:txXfrm>
        <a:off x="1628040" y="1749088"/>
        <a:ext cx="1085773" cy="515024"/>
      </dsp:txXfrm>
    </dsp:sp>
    <dsp:sp modelId="{952FE386-B898-478B-9848-FCFAF4DECE54}">
      <dsp:nvSpPr>
        <dsp:cNvPr id="0" name=""/>
        <dsp:cNvSpPr/>
      </dsp:nvSpPr>
      <dsp:spPr>
        <a:xfrm>
          <a:off x="2103632" y="505779"/>
          <a:ext cx="1141497" cy="57074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CO" sz="1000" kern="1200" smtClean="0"/>
            <a:t>8. Respuestas a glosas o devoluciones</a:t>
          </a:r>
          <a:endParaRPr lang="es-CO" sz="1000" kern="1200"/>
        </a:p>
      </dsp:txBody>
      <dsp:txXfrm>
        <a:off x="2131494" y="533641"/>
        <a:ext cx="1085773" cy="5150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326760-1276-4AD4-B8FC-F9DF77ECC6A2}">
      <dsp:nvSpPr>
        <dsp:cNvPr id="0" name=""/>
        <dsp:cNvSpPr/>
      </dsp:nvSpPr>
      <dsp:spPr>
        <a:xfrm>
          <a:off x="770731" y="1499"/>
          <a:ext cx="6586537" cy="59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lvl="0" algn="l" defTabSz="1111250">
            <a:lnSpc>
              <a:spcPct val="90000"/>
            </a:lnSpc>
            <a:spcBef>
              <a:spcPct val="0"/>
            </a:spcBef>
            <a:spcAft>
              <a:spcPct val="35000"/>
            </a:spcAft>
          </a:pPr>
          <a:r>
            <a:rPr lang="es-ES" sz="2500" kern="1200" dirty="0" smtClean="0"/>
            <a:t>PLATAFORMA MIPRES </a:t>
          </a:r>
          <a:endParaRPr lang="es-CO" sz="2500" kern="1200" dirty="0"/>
        </a:p>
      </dsp:txBody>
      <dsp:txXfrm>
        <a:off x="770731" y="1499"/>
        <a:ext cx="6586537" cy="598776"/>
      </dsp:txXfrm>
    </dsp:sp>
    <dsp:sp modelId="{5A05AA61-74BC-4BA5-9C5D-F86B15237444}">
      <dsp:nvSpPr>
        <dsp:cNvPr id="0" name=""/>
        <dsp:cNvSpPr/>
      </dsp:nvSpPr>
      <dsp:spPr>
        <a:xfrm>
          <a:off x="770731" y="600275"/>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2086CC-E988-42C6-87D7-2041276282F9}">
      <dsp:nvSpPr>
        <dsp:cNvPr id="0" name=""/>
        <dsp:cNvSpPr/>
      </dsp:nvSpPr>
      <dsp:spPr>
        <a:xfrm>
          <a:off x="1700164" y="600275"/>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937C73-48D1-403E-AD0C-7E5CFF5C5550}">
      <dsp:nvSpPr>
        <dsp:cNvPr id="0" name=""/>
        <dsp:cNvSpPr/>
      </dsp:nvSpPr>
      <dsp:spPr>
        <a:xfrm>
          <a:off x="2629598" y="600275"/>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65734C-119D-492A-AFAE-FAA015EF0886}">
      <dsp:nvSpPr>
        <dsp:cNvPr id="0" name=""/>
        <dsp:cNvSpPr/>
      </dsp:nvSpPr>
      <dsp:spPr>
        <a:xfrm>
          <a:off x="3559032" y="600275"/>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5BC06D-ACCA-45E3-843C-AB1940E741D6}">
      <dsp:nvSpPr>
        <dsp:cNvPr id="0" name=""/>
        <dsp:cNvSpPr/>
      </dsp:nvSpPr>
      <dsp:spPr>
        <a:xfrm>
          <a:off x="4488465" y="600275"/>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C02D2C-E493-4091-9E54-437CE1EEE489}">
      <dsp:nvSpPr>
        <dsp:cNvPr id="0" name=""/>
        <dsp:cNvSpPr/>
      </dsp:nvSpPr>
      <dsp:spPr>
        <a:xfrm>
          <a:off x="5417899" y="600275"/>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52BE90-428A-459E-9891-E5F967D60582}">
      <dsp:nvSpPr>
        <dsp:cNvPr id="0" name=""/>
        <dsp:cNvSpPr/>
      </dsp:nvSpPr>
      <dsp:spPr>
        <a:xfrm>
          <a:off x="6347333" y="600275"/>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275D17-6E9A-4322-8CCB-6743E9D55644}">
      <dsp:nvSpPr>
        <dsp:cNvPr id="0" name=""/>
        <dsp:cNvSpPr/>
      </dsp:nvSpPr>
      <dsp:spPr>
        <a:xfrm>
          <a:off x="770731" y="819000"/>
          <a:ext cx="6586537" cy="59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lvl="0" algn="l" defTabSz="1111250">
            <a:lnSpc>
              <a:spcPct val="90000"/>
            </a:lnSpc>
            <a:spcBef>
              <a:spcPct val="0"/>
            </a:spcBef>
            <a:spcAft>
              <a:spcPct val="35000"/>
            </a:spcAft>
          </a:pPr>
          <a:r>
            <a:rPr lang="es-ES" sz="2500" kern="1200" dirty="0" smtClean="0"/>
            <a:t>FORMATO AUDITORÍA DE HISTORIAS CLÍNICAS </a:t>
          </a:r>
          <a:endParaRPr lang="es-CO" sz="2500" kern="1200" dirty="0"/>
        </a:p>
      </dsp:txBody>
      <dsp:txXfrm>
        <a:off x="770731" y="819000"/>
        <a:ext cx="6586537" cy="598776"/>
      </dsp:txXfrm>
    </dsp:sp>
    <dsp:sp modelId="{15A352FE-B25C-464C-9EE0-0CC8AC3410B8}">
      <dsp:nvSpPr>
        <dsp:cNvPr id="0" name=""/>
        <dsp:cNvSpPr/>
      </dsp:nvSpPr>
      <dsp:spPr>
        <a:xfrm>
          <a:off x="770731" y="1417777"/>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932EAE-B743-4CB1-9500-6462BDE7F1D5}">
      <dsp:nvSpPr>
        <dsp:cNvPr id="0" name=""/>
        <dsp:cNvSpPr/>
      </dsp:nvSpPr>
      <dsp:spPr>
        <a:xfrm>
          <a:off x="1700164" y="1417777"/>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30A0EB-873C-4B19-A587-5AEB3A825C5B}">
      <dsp:nvSpPr>
        <dsp:cNvPr id="0" name=""/>
        <dsp:cNvSpPr/>
      </dsp:nvSpPr>
      <dsp:spPr>
        <a:xfrm>
          <a:off x="2629598" y="1417777"/>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63B43F-F6F5-47CC-A137-94E2AE8E2165}">
      <dsp:nvSpPr>
        <dsp:cNvPr id="0" name=""/>
        <dsp:cNvSpPr/>
      </dsp:nvSpPr>
      <dsp:spPr>
        <a:xfrm>
          <a:off x="3559032" y="1417777"/>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5AC00C-813C-49C1-9699-6CE57BB74E75}">
      <dsp:nvSpPr>
        <dsp:cNvPr id="0" name=""/>
        <dsp:cNvSpPr/>
      </dsp:nvSpPr>
      <dsp:spPr>
        <a:xfrm>
          <a:off x="4488465" y="1417777"/>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08E09C-F2A0-49E2-BFD7-B26159D1C2ED}">
      <dsp:nvSpPr>
        <dsp:cNvPr id="0" name=""/>
        <dsp:cNvSpPr/>
      </dsp:nvSpPr>
      <dsp:spPr>
        <a:xfrm>
          <a:off x="5417899" y="1417777"/>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02737D-0252-4869-8A2C-C97C96CCDE22}">
      <dsp:nvSpPr>
        <dsp:cNvPr id="0" name=""/>
        <dsp:cNvSpPr/>
      </dsp:nvSpPr>
      <dsp:spPr>
        <a:xfrm>
          <a:off x="6347333" y="1417777"/>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B5E148-15C6-4F3F-B829-F71D552B08EB}">
      <dsp:nvSpPr>
        <dsp:cNvPr id="0" name=""/>
        <dsp:cNvSpPr/>
      </dsp:nvSpPr>
      <dsp:spPr>
        <a:xfrm>
          <a:off x="770731" y="1636502"/>
          <a:ext cx="6586537" cy="59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lvl="0" algn="l" defTabSz="1111250">
            <a:lnSpc>
              <a:spcPct val="90000"/>
            </a:lnSpc>
            <a:spcBef>
              <a:spcPct val="0"/>
            </a:spcBef>
            <a:spcAft>
              <a:spcPct val="35000"/>
            </a:spcAft>
          </a:pPr>
          <a:r>
            <a:rPr lang="es-ES" sz="2500" kern="1200" smtClean="0"/>
            <a:t>FORMATO DE TRAMITE DE GLOSAS </a:t>
          </a:r>
          <a:endParaRPr lang="es-CO" sz="2500" kern="1200"/>
        </a:p>
      </dsp:txBody>
      <dsp:txXfrm>
        <a:off x="770731" y="1636502"/>
        <a:ext cx="6586537" cy="598776"/>
      </dsp:txXfrm>
    </dsp:sp>
    <dsp:sp modelId="{BC632173-2669-4108-9DEE-D16352FDF946}">
      <dsp:nvSpPr>
        <dsp:cNvPr id="0" name=""/>
        <dsp:cNvSpPr/>
      </dsp:nvSpPr>
      <dsp:spPr>
        <a:xfrm>
          <a:off x="770731" y="2235278"/>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A24AC8-2613-4F4E-BB70-3630E4AD5472}">
      <dsp:nvSpPr>
        <dsp:cNvPr id="0" name=""/>
        <dsp:cNvSpPr/>
      </dsp:nvSpPr>
      <dsp:spPr>
        <a:xfrm>
          <a:off x="1700164" y="2235278"/>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B4246E-95FE-480D-9AB1-5C42390DDCE7}">
      <dsp:nvSpPr>
        <dsp:cNvPr id="0" name=""/>
        <dsp:cNvSpPr/>
      </dsp:nvSpPr>
      <dsp:spPr>
        <a:xfrm>
          <a:off x="2629598" y="2235278"/>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9F00AA-EB19-4691-8F8B-2961F7EDBFD1}">
      <dsp:nvSpPr>
        <dsp:cNvPr id="0" name=""/>
        <dsp:cNvSpPr/>
      </dsp:nvSpPr>
      <dsp:spPr>
        <a:xfrm>
          <a:off x="3559032" y="2235278"/>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2BA6EE-4681-4623-AE4D-CDE6EB2EF430}">
      <dsp:nvSpPr>
        <dsp:cNvPr id="0" name=""/>
        <dsp:cNvSpPr/>
      </dsp:nvSpPr>
      <dsp:spPr>
        <a:xfrm>
          <a:off x="4488465" y="2235278"/>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12B3C-4D28-43F5-AC52-55EA99867FBB}">
      <dsp:nvSpPr>
        <dsp:cNvPr id="0" name=""/>
        <dsp:cNvSpPr/>
      </dsp:nvSpPr>
      <dsp:spPr>
        <a:xfrm>
          <a:off x="5417899" y="2235278"/>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E6B2A1-0379-48D0-A5F9-9F6F524AE0CB}">
      <dsp:nvSpPr>
        <dsp:cNvPr id="0" name=""/>
        <dsp:cNvSpPr/>
      </dsp:nvSpPr>
      <dsp:spPr>
        <a:xfrm>
          <a:off x="6347333" y="2235278"/>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6AE5C5-D248-4BCB-996B-6D89532FC3F0}">
      <dsp:nvSpPr>
        <dsp:cNvPr id="0" name=""/>
        <dsp:cNvSpPr/>
      </dsp:nvSpPr>
      <dsp:spPr>
        <a:xfrm>
          <a:off x="770731" y="2454004"/>
          <a:ext cx="6586537" cy="59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lvl="0" algn="l" defTabSz="1111250">
            <a:lnSpc>
              <a:spcPct val="90000"/>
            </a:lnSpc>
            <a:spcBef>
              <a:spcPct val="0"/>
            </a:spcBef>
            <a:spcAft>
              <a:spcPct val="35000"/>
            </a:spcAft>
          </a:pPr>
          <a:r>
            <a:rPr lang="es-ES" sz="2500" kern="1200" smtClean="0"/>
            <a:t>FORMATO DE AUDITORÍA DE FACTURAS </a:t>
          </a:r>
          <a:endParaRPr lang="es-CO" sz="2500" kern="1200"/>
        </a:p>
      </dsp:txBody>
      <dsp:txXfrm>
        <a:off x="770731" y="2454004"/>
        <a:ext cx="6586537" cy="598776"/>
      </dsp:txXfrm>
    </dsp:sp>
    <dsp:sp modelId="{8CCCEA9F-3C36-4F57-B206-52E5EF373F26}">
      <dsp:nvSpPr>
        <dsp:cNvPr id="0" name=""/>
        <dsp:cNvSpPr/>
      </dsp:nvSpPr>
      <dsp:spPr>
        <a:xfrm>
          <a:off x="770731" y="3052780"/>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ACB3D-1A87-4D90-A595-1E802BEF44C5}">
      <dsp:nvSpPr>
        <dsp:cNvPr id="0" name=""/>
        <dsp:cNvSpPr/>
      </dsp:nvSpPr>
      <dsp:spPr>
        <a:xfrm>
          <a:off x="1700164" y="3052780"/>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C842CC-BCDA-41A3-9525-6B78DA8E8EAE}">
      <dsp:nvSpPr>
        <dsp:cNvPr id="0" name=""/>
        <dsp:cNvSpPr/>
      </dsp:nvSpPr>
      <dsp:spPr>
        <a:xfrm>
          <a:off x="2629598" y="3052780"/>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7C5402-3AA7-40EB-A413-1EA8F9F544E5}">
      <dsp:nvSpPr>
        <dsp:cNvPr id="0" name=""/>
        <dsp:cNvSpPr/>
      </dsp:nvSpPr>
      <dsp:spPr>
        <a:xfrm>
          <a:off x="3559032" y="3052780"/>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9124E0-6BF9-4C6E-AEC8-06F82112936E}">
      <dsp:nvSpPr>
        <dsp:cNvPr id="0" name=""/>
        <dsp:cNvSpPr/>
      </dsp:nvSpPr>
      <dsp:spPr>
        <a:xfrm>
          <a:off x="4488465" y="3052780"/>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D9FFA6-32EB-4389-9C4B-68E8244D0015}">
      <dsp:nvSpPr>
        <dsp:cNvPr id="0" name=""/>
        <dsp:cNvSpPr/>
      </dsp:nvSpPr>
      <dsp:spPr>
        <a:xfrm>
          <a:off x="5417899" y="3052780"/>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11B4FC-F6CF-4C1E-B76A-00BEE4E30303}">
      <dsp:nvSpPr>
        <dsp:cNvPr id="0" name=""/>
        <dsp:cNvSpPr/>
      </dsp:nvSpPr>
      <dsp:spPr>
        <a:xfrm>
          <a:off x="6347333" y="3052780"/>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6E4FC8-6BE9-4682-B822-832AF7063E63}">
      <dsp:nvSpPr>
        <dsp:cNvPr id="0" name=""/>
        <dsp:cNvSpPr/>
      </dsp:nvSpPr>
      <dsp:spPr>
        <a:xfrm>
          <a:off x="770731" y="3271506"/>
          <a:ext cx="6586537" cy="59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lvl="0" algn="l" defTabSz="1111250">
            <a:lnSpc>
              <a:spcPct val="90000"/>
            </a:lnSpc>
            <a:spcBef>
              <a:spcPct val="0"/>
            </a:spcBef>
            <a:spcAft>
              <a:spcPct val="35000"/>
            </a:spcAft>
          </a:pPr>
          <a:r>
            <a:rPr lang="es-ES" sz="2500" kern="1200" smtClean="0"/>
            <a:t>MANUAL DEL FUNCIONAMIENTO DEL SOFTWARE</a:t>
          </a:r>
          <a:endParaRPr lang="es-CO" sz="2500" kern="1200"/>
        </a:p>
      </dsp:txBody>
      <dsp:txXfrm>
        <a:off x="770731" y="3271506"/>
        <a:ext cx="6586537" cy="598776"/>
      </dsp:txXfrm>
    </dsp:sp>
    <dsp:sp modelId="{9ABE187A-D169-4010-990B-B59F3C5F818E}">
      <dsp:nvSpPr>
        <dsp:cNvPr id="0" name=""/>
        <dsp:cNvSpPr/>
      </dsp:nvSpPr>
      <dsp:spPr>
        <a:xfrm>
          <a:off x="770731" y="3870282"/>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5759F8-FC92-4464-A37A-E107C39211D6}">
      <dsp:nvSpPr>
        <dsp:cNvPr id="0" name=""/>
        <dsp:cNvSpPr/>
      </dsp:nvSpPr>
      <dsp:spPr>
        <a:xfrm>
          <a:off x="1700164" y="3870282"/>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2EBAD-7261-4810-9D79-D7628A156365}">
      <dsp:nvSpPr>
        <dsp:cNvPr id="0" name=""/>
        <dsp:cNvSpPr/>
      </dsp:nvSpPr>
      <dsp:spPr>
        <a:xfrm>
          <a:off x="2629598" y="3870282"/>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368F11-DB5F-4796-ACA8-6A7A78A1540E}">
      <dsp:nvSpPr>
        <dsp:cNvPr id="0" name=""/>
        <dsp:cNvSpPr/>
      </dsp:nvSpPr>
      <dsp:spPr>
        <a:xfrm>
          <a:off x="3559032" y="3870282"/>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C79508-C72A-4FF1-9E8A-583A32CD3AC9}">
      <dsp:nvSpPr>
        <dsp:cNvPr id="0" name=""/>
        <dsp:cNvSpPr/>
      </dsp:nvSpPr>
      <dsp:spPr>
        <a:xfrm>
          <a:off x="4488465" y="3870282"/>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89B9AA-6631-4FF6-A250-3A50919C9EE9}">
      <dsp:nvSpPr>
        <dsp:cNvPr id="0" name=""/>
        <dsp:cNvSpPr/>
      </dsp:nvSpPr>
      <dsp:spPr>
        <a:xfrm>
          <a:off x="5417899" y="3870282"/>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665D7C-2D47-4E1C-91DC-C3EBEAD41F60}">
      <dsp:nvSpPr>
        <dsp:cNvPr id="0" name=""/>
        <dsp:cNvSpPr/>
      </dsp:nvSpPr>
      <dsp:spPr>
        <a:xfrm>
          <a:off x="6347333" y="3870282"/>
          <a:ext cx="878204" cy="146367"/>
        </a:xfrm>
        <a:prstGeom prst="parallelogram">
          <a:avLst>
            <a:gd name="adj" fmla="val 14084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5E2661-4028-463E-A9BE-8047A9464BB8}">
      <dsp:nvSpPr>
        <dsp:cNvPr id="0" name=""/>
        <dsp:cNvSpPr/>
      </dsp:nvSpPr>
      <dsp:spPr>
        <a:xfrm>
          <a:off x="0" y="2265"/>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2E4951-6F6B-4F44-84B9-D640CA220B9A}">
      <dsp:nvSpPr>
        <dsp:cNvPr id="0" name=""/>
        <dsp:cNvSpPr/>
      </dsp:nvSpPr>
      <dsp:spPr>
        <a:xfrm>
          <a:off x="0" y="2265"/>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dirty="0" smtClean="0"/>
            <a:t>LEY 100 DE 1993: </a:t>
          </a:r>
          <a:r>
            <a:rPr lang="es-CO" sz="1100" kern="1200" dirty="0" smtClean="0"/>
            <a:t>Por medio de la cual se crea Sistema de Seguridad Social Integral y se dictan otras disposiciones.</a:t>
          </a:r>
          <a:endParaRPr lang="es-CO" sz="1100" kern="1200" dirty="0"/>
        </a:p>
      </dsp:txBody>
      <dsp:txXfrm>
        <a:off x="0" y="2265"/>
        <a:ext cx="9231087" cy="421452"/>
      </dsp:txXfrm>
    </dsp:sp>
    <dsp:sp modelId="{6E697907-93B1-4F93-AA5F-00A833B6D3B8}">
      <dsp:nvSpPr>
        <dsp:cNvPr id="0" name=""/>
        <dsp:cNvSpPr/>
      </dsp:nvSpPr>
      <dsp:spPr>
        <a:xfrm>
          <a:off x="0" y="423718"/>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346DC9-B913-4691-8E28-F57D3E636FE7}">
      <dsp:nvSpPr>
        <dsp:cNvPr id="0" name=""/>
        <dsp:cNvSpPr/>
      </dsp:nvSpPr>
      <dsp:spPr>
        <a:xfrm>
          <a:off x="0" y="423718"/>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smtClean="0"/>
            <a:t>LEY 1122 DE 2007</a:t>
          </a:r>
          <a:r>
            <a:rPr lang="es-CO" sz="1100" kern="1200" smtClean="0"/>
            <a:t>: Por medio de la cual se hacen algunas modificaciones en el Sistema General de Seguridad Social en Salud y se dictan otras disposiciones.</a:t>
          </a:r>
          <a:endParaRPr lang="es-CO" sz="1100" kern="1200"/>
        </a:p>
      </dsp:txBody>
      <dsp:txXfrm>
        <a:off x="0" y="423718"/>
        <a:ext cx="9231087" cy="421452"/>
      </dsp:txXfrm>
    </dsp:sp>
    <dsp:sp modelId="{FC30CAB3-AA46-4D65-84AC-475F3EDFDF02}">
      <dsp:nvSpPr>
        <dsp:cNvPr id="0" name=""/>
        <dsp:cNvSpPr/>
      </dsp:nvSpPr>
      <dsp:spPr>
        <a:xfrm>
          <a:off x="0" y="845171"/>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5469B2-5A84-4171-85D3-59A1B2090620}">
      <dsp:nvSpPr>
        <dsp:cNvPr id="0" name=""/>
        <dsp:cNvSpPr/>
      </dsp:nvSpPr>
      <dsp:spPr>
        <a:xfrm>
          <a:off x="0" y="845171"/>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smtClean="0"/>
            <a:t>LEY 1438 DE 2011:</a:t>
          </a:r>
          <a:r>
            <a:rPr lang="es-CO" sz="1100" kern="1200" smtClean="0"/>
            <a:t> Por medio de la cual se reforma el Sistema General de Seguridad Social en Salud y se dictan otras disposiciones.</a:t>
          </a:r>
          <a:endParaRPr lang="es-CO" sz="1100" kern="1200"/>
        </a:p>
      </dsp:txBody>
      <dsp:txXfrm>
        <a:off x="0" y="845171"/>
        <a:ext cx="9231087" cy="421452"/>
      </dsp:txXfrm>
    </dsp:sp>
    <dsp:sp modelId="{783D3FB7-B5A3-43BD-8616-7EA77388EDE6}">
      <dsp:nvSpPr>
        <dsp:cNvPr id="0" name=""/>
        <dsp:cNvSpPr/>
      </dsp:nvSpPr>
      <dsp:spPr>
        <a:xfrm>
          <a:off x="0" y="1266624"/>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7EDEF8-675B-4C14-ADC4-F9C4E4EED11E}">
      <dsp:nvSpPr>
        <dsp:cNvPr id="0" name=""/>
        <dsp:cNvSpPr/>
      </dsp:nvSpPr>
      <dsp:spPr>
        <a:xfrm>
          <a:off x="0" y="1266624"/>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smtClean="0"/>
            <a:t>LEY 1751 DE 2015:</a:t>
          </a:r>
          <a:r>
            <a:rPr lang="es-CO" sz="1100" kern="1200" smtClean="0"/>
            <a:t> Por medio de la cual se regula el derecho fundamental a la salud y se dictan otras disposiciones.</a:t>
          </a:r>
          <a:endParaRPr lang="es-CO" sz="1100" kern="1200"/>
        </a:p>
      </dsp:txBody>
      <dsp:txXfrm>
        <a:off x="0" y="1266624"/>
        <a:ext cx="9231087" cy="421452"/>
      </dsp:txXfrm>
    </dsp:sp>
    <dsp:sp modelId="{996C60ED-28E6-4C34-AF7B-4B17FF4CD973}">
      <dsp:nvSpPr>
        <dsp:cNvPr id="0" name=""/>
        <dsp:cNvSpPr/>
      </dsp:nvSpPr>
      <dsp:spPr>
        <a:xfrm>
          <a:off x="0" y="1688076"/>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B25787-9174-4435-A87F-05C03CD8DDCF}">
      <dsp:nvSpPr>
        <dsp:cNvPr id="0" name=""/>
        <dsp:cNvSpPr/>
      </dsp:nvSpPr>
      <dsp:spPr>
        <a:xfrm>
          <a:off x="0" y="1688076"/>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smtClean="0"/>
            <a:t>DECRETO 780 DE 2016:</a:t>
          </a:r>
          <a:r>
            <a:rPr lang="es-CO" sz="1100" kern="1200" smtClean="0"/>
            <a:t> Por medio de la cual se expide el Decreto Único Reglamentario del Sector Salud y Protección Social.</a:t>
          </a:r>
          <a:endParaRPr lang="es-CO" sz="1100" kern="1200"/>
        </a:p>
      </dsp:txBody>
      <dsp:txXfrm>
        <a:off x="0" y="1688076"/>
        <a:ext cx="9231087" cy="421452"/>
      </dsp:txXfrm>
    </dsp:sp>
    <dsp:sp modelId="{8D394085-4A1B-4016-B2D1-DC3E02A90AEE}">
      <dsp:nvSpPr>
        <dsp:cNvPr id="0" name=""/>
        <dsp:cNvSpPr/>
      </dsp:nvSpPr>
      <dsp:spPr>
        <a:xfrm>
          <a:off x="0" y="2109529"/>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2D1C56-C6C6-449F-8B5F-520F2D2BEFC5}">
      <dsp:nvSpPr>
        <dsp:cNvPr id="0" name=""/>
        <dsp:cNvSpPr/>
      </dsp:nvSpPr>
      <dsp:spPr>
        <a:xfrm>
          <a:off x="0" y="2109529"/>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smtClean="0"/>
            <a:t>RESOLUCIÓN 1995 DE 1999</a:t>
          </a:r>
          <a:r>
            <a:rPr lang="es-CO" sz="1100" kern="1200" smtClean="0"/>
            <a:t>: por la cual se establecen normas para el manejo de la historia clínica.</a:t>
          </a:r>
          <a:endParaRPr lang="es-CO" sz="1100" kern="1200"/>
        </a:p>
      </dsp:txBody>
      <dsp:txXfrm>
        <a:off x="0" y="2109529"/>
        <a:ext cx="9231087" cy="421452"/>
      </dsp:txXfrm>
    </dsp:sp>
    <dsp:sp modelId="{9C25A16E-2BE6-495B-A333-4D13483B6742}">
      <dsp:nvSpPr>
        <dsp:cNvPr id="0" name=""/>
        <dsp:cNvSpPr/>
      </dsp:nvSpPr>
      <dsp:spPr>
        <a:xfrm>
          <a:off x="0" y="2530982"/>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FBB634-DC70-4C2F-8DF2-AEAEA67CD6C1}">
      <dsp:nvSpPr>
        <dsp:cNvPr id="0" name=""/>
        <dsp:cNvSpPr/>
      </dsp:nvSpPr>
      <dsp:spPr>
        <a:xfrm>
          <a:off x="0" y="2530982"/>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smtClean="0"/>
            <a:t>RESOLUCIÓN 839 DE 2017</a:t>
          </a:r>
          <a:r>
            <a:rPr lang="es-CO" sz="1100" kern="1200" smtClean="0"/>
            <a:t>: Establece el manejo, custodia, tiempo de retención, conservación y disposición final de los expedientes de las historias clínicas, y el manejo que le deben dar las entidades del sistema de salud en caso de liquidación.</a:t>
          </a:r>
          <a:endParaRPr lang="es-CO" sz="1100" kern="1200"/>
        </a:p>
      </dsp:txBody>
      <dsp:txXfrm>
        <a:off x="0" y="2530982"/>
        <a:ext cx="9231087" cy="421452"/>
      </dsp:txXfrm>
    </dsp:sp>
    <dsp:sp modelId="{FC6B9B06-D31D-4BA9-A836-39D90F6E772B}">
      <dsp:nvSpPr>
        <dsp:cNvPr id="0" name=""/>
        <dsp:cNvSpPr/>
      </dsp:nvSpPr>
      <dsp:spPr>
        <a:xfrm>
          <a:off x="0" y="2952435"/>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715347-22A4-449D-99C5-547D486DF50E}">
      <dsp:nvSpPr>
        <dsp:cNvPr id="0" name=""/>
        <dsp:cNvSpPr/>
      </dsp:nvSpPr>
      <dsp:spPr>
        <a:xfrm>
          <a:off x="0" y="2952435"/>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dirty="0" smtClean="0"/>
            <a:t>RESOLUCIÓN 3280 DE 2018</a:t>
          </a:r>
          <a:r>
            <a:rPr lang="es-CO" sz="1100" kern="1200" dirty="0" smtClean="0"/>
            <a:t>: Por medio la cual se adoptan los lineamientos técnicos y operativos de la Ruta Integral de Atención en salud para la población Materno perinatal y se establecen directrices para su operación.</a:t>
          </a:r>
          <a:endParaRPr lang="es-CO" sz="1100" kern="1200" dirty="0"/>
        </a:p>
      </dsp:txBody>
      <dsp:txXfrm>
        <a:off x="0" y="2952435"/>
        <a:ext cx="9231087" cy="421452"/>
      </dsp:txXfrm>
    </dsp:sp>
    <dsp:sp modelId="{685005BB-EB9C-4B12-84B9-327104F04DCC}">
      <dsp:nvSpPr>
        <dsp:cNvPr id="0" name=""/>
        <dsp:cNvSpPr/>
      </dsp:nvSpPr>
      <dsp:spPr>
        <a:xfrm>
          <a:off x="0" y="3373887"/>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B2D77F-E7A4-41BD-BA44-EB57283DFB02}">
      <dsp:nvSpPr>
        <dsp:cNvPr id="0" name=""/>
        <dsp:cNvSpPr/>
      </dsp:nvSpPr>
      <dsp:spPr>
        <a:xfrm>
          <a:off x="0" y="3373887"/>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dirty="0" smtClean="0"/>
            <a:t>RESOLUCIÓN 1885 DE 2018:</a:t>
          </a:r>
          <a:r>
            <a:rPr lang="es-CO" sz="1100" kern="1200" dirty="0" smtClean="0"/>
            <a:t> Por la cual se estable el procedimiento de acceso, reporte de prescripción, suministro verificación, control, pago y análisis de la información de tecnologías en salud no financiadas con recursos de la UPC, de servicios complementarios y se dictan otras disposiciones.</a:t>
          </a:r>
          <a:endParaRPr lang="es-CO" sz="1100" kern="1200" dirty="0"/>
        </a:p>
      </dsp:txBody>
      <dsp:txXfrm>
        <a:off x="0" y="3373887"/>
        <a:ext cx="9231087" cy="421452"/>
      </dsp:txXfrm>
    </dsp:sp>
    <dsp:sp modelId="{1AB23002-1628-4B2F-953C-759BFE9097A6}">
      <dsp:nvSpPr>
        <dsp:cNvPr id="0" name=""/>
        <dsp:cNvSpPr/>
      </dsp:nvSpPr>
      <dsp:spPr>
        <a:xfrm>
          <a:off x="0" y="3795340"/>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40EDD3-D822-442E-A8D9-7A1C6B29A364}">
      <dsp:nvSpPr>
        <dsp:cNvPr id="0" name=""/>
        <dsp:cNvSpPr/>
      </dsp:nvSpPr>
      <dsp:spPr>
        <a:xfrm>
          <a:off x="0" y="3795340"/>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smtClean="0"/>
            <a:t>RESOLUCIÓN 2438 DE 2018</a:t>
          </a:r>
          <a:r>
            <a:rPr lang="es-CO" sz="1100" kern="1200" smtClean="0"/>
            <a:t>: Por la cual se establece el procedimiento y los requisitos para el acceso, reporte de prescripción y suministro de tecnologías en salud no financiadas con recursos de la UPC del régimen subsidiado y servicios complementarios y se dictan otras disposiciones.</a:t>
          </a:r>
          <a:endParaRPr lang="es-CO" sz="1100" kern="1200"/>
        </a:p>
      </dsp:txBody>
      <dsp:txXfrm>
        <a:off x="0" y="3795340"/>
        <a:ext cx="9231087" cy="421452"/>
      </dsp:txXfrm>
    </dsp:sp>
    <dsp:sp modelId="{3761867F-E60D-4D3F-BE6A-2240279DF840}">
      <dsp:nvSpPr>
        <dsp:cNvPr id="0" name=""/>
        <dsp:cNvSpPr/>
      </dsp:nvSpPr>
      <dsp:spPr>
        <a:xfrm>
          <a:off x="0" y="4216793"/>
          <a:ext cx="9231087"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9DFC31-CA8F-4CA0-9827-ECC023842628}">
      <dsp:nvSpPr>
        <dsp:cNvPr id="0" name=""/>
        <dsp:cNvSpPr/>
      </dsp:nvSpPr>
      <dsp:spPr>
        <a:xfrm>
          <a:off x="0" y="4216793"/>
          <a:ext cx="9231087" cy="4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lvl="0" algn="l" defTabSz="488950">
            <a:lnSpc>
              <a:spcPct val="90000"/>
            </a:lnSpc>
            <a:spcBef>
              <a:spcPct val="0"/>
            </a:spcBef>
            <a:spcAft>
              <a:spcPct val="35000"/>
            </a:spcAft>
          </a:pPr>
          <a:r>
            <a:rPr lang="es-CO" sz="1100" b="1" kern="1200" smtClean="0"/>
            <a:t>RESOLUCIÓN 1343 DE 2019:</a:t>
          </a:r>
          <a:r>
            <a:rPr lang="es-CO" sz="1100" kern="1200" smtClean="0"/>
            <a:t> Por la cual se modifica el artículo 12 de las Resoluciones 1885 y 2438 de 2018 en relación con la prescripción de productos de soporte nutricional a menores de 5 años.</a:t>
          </a:r>
          <a:endParaRPr lang="es-CO" sz="1100" kern="1200"/>
        </a:p>
      </dsp:txBody>
      <dsp:txXfrm>
        <a:off x="0" y="4216793"/>
        <a:ext cx="9231087" cy="421452"/>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C7998C-997A-415C-93A8-1D55F1852D6F}" type="datetimeFigureOut">
              <a:rPr lang="es-ES" smtClean="0"/>
              <a:t>11/09/2024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6FC8C8-8A08-426C-B9C9-2ACB99AA6E8E}" type="slidenum">
              <a:rPr lang="es-ES" smtClean="0"/>
              <a:t>‹Nº›</a:t>
            </a:fld>
            <a:endParaRPr lang="es-ES"/>
          </a:p>
        </p:txBody>
      </p:sp>
    </p:spTree>
    <p:extLst>
      <p:ext uri="{BB962C8B-B14F-4D97-AF65-F5344CB8AC3E}">
        <p14:creationId xmlns:p14="http://schemas.microsoft.com/office/powerpoint/2010/main" val="3803759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3D6FC8C8-8A08-426C-B9C9-2ACB99AA6E8E}" type="slidenum">
              <a:rPr lang="es-ES" smtClean="0"/>
              <a:t>5</a:t>
            </a:fld>
            <a:endParaRPr lang="es-ES"/>
          </a:p>
        </p:txBody>
      </p:sp>
    </p:spTree>
    <p:extLst>
      <p:ext uri="{BB962C8B-B14F-4D97-AF65-F5344CB8AC3E}">
        <p14:creationId xmlns:p14="http://schemas.microsoft.com/office/powerpoint/2010/main" val="3669789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3D6FC8C8-8A08-426C-B9C9-2ACB99AA6E8E}" type="slidenum">
              <a:rPr lang="es-ES" smtClean="0"/>
              <a:t>9</a:t>
            </a:fld>
            <a:endParaRPr lang="es-ES"/>
          </a:p>
        </p:txBody>
      </p:sp>
    </p:spTree>
    <p:extLst>
      <p:ext uri="{BB962C8B-B14F-4D97-AF65-F5344CB8AC3E}">
        <p14:creationId xmlns:p14="http://schemas.microsoft.com/office/powerpoint/2010/main" val="4272732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A2637C1-76BF-5B97-4307-DEE9A0A5B2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xmlns="" id="{4A96F34A-7A56-B63F-6868-A8E154E558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xmlns="" id="{7BB22DBF-1C44-6A67-4620-C51418346B48}"/>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8E80C022-EAEB-07EF-43DB-70C2A92419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EB3E9939-8EE5-1A54-550B-380F9BC57E53}"/>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500879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9871863-760E-7D6E-D40E-629FFE992F5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C82621A7-DD63-7CF5-B34B-D15E765E503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0A0E5C50-2EC3-CB87-6872-537F70128014}"/>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CD658659-7AF1-D0AF-8EA6-17BB1758619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3075A28D-5C97-5272-90C4-7A7A2A3B4390}"/>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416898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53522EB-84B2-2B73-D965-1BEB39BBBD2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7DC25ACB-054E-9EB2-0F82-78E3B84206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A451E5E9-94C5-B096-3130-518A8743778E}"/>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05FE582C-1F6A-E385-8FDD-3C5E68D101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EC091A1E-A68F-D192-610B-87146D7E403C}"/>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154237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E24E67-24DD-8F6A-886E-8A874B8A000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EB01AEE8-CBFD-A393-F4DF-60E64B11149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xmlns="" id="{0008B564-F695-5263-ABC8-9474E35B209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xmlns="" id="{6CB0518D-6BF9-AE65-0B86-040E8E72C10C}"/>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a16="http://schemas.microsoft.com/office/drawing/2014/main" xmlns="" id="{4B5BE850-32A3-116B-7E65-5B426899678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9FFDFE81-2A10-7818-6DCD-64FBE44B1834}"/>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60564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413D6C-842C-CB44-C1D5-2AE301E5045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D53621E0-607E-208D-C6CA-971A2D52F3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F75ECFBA-7C3B-500C-F71F-2CAF5A1D14C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xmlns="" id="{7BFAF8EB-B504-ACBA-C405-941796676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9F6A69C7-14D2-F9EA-0DEB-FC597EC9E35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xmlns="" id="{538C1944-FA6E-460E-506C-B0E0C93078AF}"/>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8" name="Marcador de pie de página 7">
            <a:extLst>
              <a:ext uri="{FF2B5EF4-FFF2-40B4-BE49-F238E27FC236}">
                <a16:creationId xmlns:a16="http://schemas.microsoft.com/office/drawing/2014/main" xmlns="" id="{E37F41B6-6EDB-8F05-87BC-000C13206B25}"/>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xmlns="" id="{E37D33AB-7B64-B8C2-BE40-70BA52DF7D76}"/>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924849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851EC49-7896-6AA6-1F25-25FC0FD574F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xmlns="" id="{F0EC1CA9-424B-BCEB-F0C9-48FCB2BB53E0}"/>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4" name="Marcador de pie de página 3">
            <a:extLst>
              <a:ext uri="{FF2B5EF4-FFF2-40B4-BE49-F238E27FC236}">
                <a16:creationId xmlns:a16="http://schemas.microsoft.com/office/drawing/2014/main" xmlns="" id="{46A224FD-5C7E-5924-6D27-AC664CB0B4B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xmlns="" id="{828EA22D-FEEC-BA56-149C-F64000C33FBC}"/>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2136484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F8C2E628-10BB-5E51-BEEE-D594EA292BEF}"/>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3" name="Marcador de pie de página 2">
            <a:extLst>
              <a:ext uri="{FF2B5EF4-FFF2-40B4-BE49-F238E27FC236}">
                <a16:creationId xmlns:a16="http://schemas.microsoft.com/office/drawing/2014/main" xmlns="" id="{55C9CFBC-E69E-0CEB-44C2-33BE6C3FD8B3}"/>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xmlns="" id="{8DE41AA1-DB98-9CEE-1049-FEBEF3898FA3}"/>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802669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44A8DE7-1C65-98F8-EFE0-8DEF75967AF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49343312-8C52-CD79-B15D-17D2594C4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xmlns="" id="{C1FD9D36-B99A-9CA0-8D5C-3B09581222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62ECB38C-6BC8-6E5D-8CB0-460B6C6C287C}"/>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a16="http://schemas.microsoft.com/office/drawing/2014/main" xmlns="" id="{E7F17A23-2ED1-5135-7732-7B29D5D1EEE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02C2FA17-42CB-3860-BFA9-490F1AEAA757}"/>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59833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EE598C4-1029-5E6E-EE11-7CD224753EC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xmlns="" id="{B6724548-F457-58D4-F012-5AD8B8CC9E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xmlns="" id="{879C0410-52DD-B17F-CDD8-DA7F13215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B882B871-24B6-D136-AD77-BF8EF7A16298}"/>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a16="http://schemas.microsoft.com/office/drawing/2014/main" xmlns="" id="{8D08E072-AF47-BB82-9FEE-8471D5D6F9B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E797769C-6AA9-7D01-F952-831867D915A6}"/>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262619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3E5D8D-8B10-099E-1256-2D02E98B079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xmlns="" id="{566ADC1F-6C4F-F45C-E351-057D964AE33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3FB8DCA8-81F5-C9EA-9625-5CD5268ECD0A}"/>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0C08D00D-EB59-D032-A000-5810DBD3028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73DFCAA9-2FFD-545B-07DD-AE1CC7DCF10E}"/>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41377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23025D81-0B13-092C-D69B-F9B5E5095AA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xmlns="" id="{D5326B78-878E-207B-83FB-485A387388B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D7FEFF75-7B17-6BFF-145F-CC1D92015E6B}"/>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189CB6A6-BB0B-F425-73E2-B1AADAB983C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75FF9120-B749-AB62-E890-258A5A710F7B}"/>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23487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56BAB457-1920-5EB8-D9E2-369B8F7212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F166477D-B9F0-4CE4-948B-1AE1BDDDD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6825C51D-BD05-D6FF-8761-EB0575142F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1BE33660-BDD3-3D53-3926-208546E0E6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xmlns="" id="{62C41A29-98AA-F94A-5AB6-F841ABC9B8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BA871-5D47-4398-BD46-296AE5ECE06E}" type="slidenum">
              <a:rPr lang="es-CO" smtClean="0"/>
              <a:t>‹Nº›</a:t>
            </a:fld>
            <a:endParaRPr lang="es-CO"/>
          </a:p>
        </p:txBody>
      </p:sp>
    </p:spTree>
    <p:extLst>
      <p:ext uri="{BB962C8B-B14F-4D97-AF65-F5344CB8AC3E}">
        <p14:creationId xmlns:p14="http://schemas.microsoft.com/office/powerpoint/2010/main" val="4125548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3E8FBC7-D546-22AC-029F-AC8243DB9F9D}"/>
              </a:ext>
            </a:extLst>
          </p:cNvPr>
          <p:cNvSpPr>
            <a:spLocks noGrp="1"/>
          </p:cNvSpPr>
          <p:nvPr>
            <p:ph type="ctrTitle"/>
          </p:nvPr>
        </p:nvSpPr>
        <p:spPr>
          <a:xfrm>
            <a:off x="655674" y="2428031"/>
            <a:ext cx="10668000" cy="2046986"/>
          </a:xfrm>
        </p:spPr>
        <p:txBody>
          <a:bodyPr>
            <a:noAutofit/>
          </a:bodyPr>
          <a:lstStyle/>
          <a:p>
            <a:r>
              <a:rPr lang="es-CO" sz="4800" b="1" dirty="0" smtClean="0">
                <a:latin typeface="Arial Black" panose="020B0A04020102020204" pitchFamily="34" charset="0"/>
              </a:rPr>
              <a:t>Inducción</a:t>
            </a:r>
            <a:br>
              <a:rPr lang="es-CO" sz="4800" b="1" dirty="0" smtClean="0">
                <a:latin typeface="Arial Black" panose="020B0A04020102020204" pitchFamily="34" charset="0"/>
              </a:rPr>
            </a:br>
            <a:r>
              <a:rPr lang="es-CO" sz="4800" b="1" dirty="0">
                <a:latin typeface="Arial Black" panose="020B0A04020102020204" pitchFamily="34" charset="0"/>
              </a:rPr>
              <a:t/>
            </a:r>
            <a:br>
              <a:rPr lang="es-CO" sz="4800" b="1" dirty="0">
                <a:latin typeface="Arial Black" panose="020B0A04020102020204" pitchFamily="34" charset="0"/>
              </a:rPr>
            </a:br>
            <a:r>
              <a:rPr lang="es-CO" sz="4800" b="1" dirty="0">
                <a:latin typeface="Arial Black" panose="020B0A04020102020204" pitchFamily="34" charset="0"/>
              </a:rPr>
              <a:t> </a:t>
            </a:r>
            <a:r>
              <a:rPr lang="es-CO" sz="4800" b="1" dirty="0" smtClean="0">
                <a:latin typeface="Arial Black" panose="020B0A04020102020204" pitchFamily="34" charset="0"/>
              </a:rPr>
              <a:t>GESTIÓN DE </a:t>
            </a:r>
            <a:r>
              <a:rPr lang="es-CO" sz="4800" b="1" dirty="0" smtClean="0">
                <a:latin typeface="Arial Black" panose="020B0A04020102020204" pitchFamily="34" charset="0"/>
              </a:rPr>
              <a:t>AUDITORÍA</a:t>
            </a:r>
            <a:endParaRPr lang="es-CO" sz="4800" b="1" dirty="0">
              <a:latin typeface="Arial Black" panose="020B0A04020102020204" pitchFamily="34" charset="0"/>
            </a:endParaRPr>
          </a:p>
        </p:txBody>
      </p:sp>
      <p:sp>
        <p:nvSpPr>
          <p:cNvPr id="3" name="Subtítulo 2">
            <a:extLst>
              <a:ext uri="{FF2B5EF4-FFF2-40B4-BE49-F238E27FC236}">
                <a16:creationId xmlns:a16="http://schemas.microsoft.com/office/drawing/2014/main" xmlns="" id="{4564BB40-C440-0323-B1DC-FCBE12CF47D7}"/>
              </a:ext>
            </a:extLst>
          </p:cNvPr>
          <p:cNvSpPr>
            <a:spLocks noGrp="1"/>
          </p:cNvSpPr>
          <p:nvPr>
            <p:ph type="subTitle" idx="1"/>
          </p:nvPr>
        </p:nvSpPr>
        <p:spPr>
          <a:xfrm>
            <a:off x="3174622" y="4765964"/>
            <a:ext cx="5927815" cy="845126"/>
          </a:xfrm>
        </p:spPr>
        <p:txBody>
          <a:bodyPr>
            <a:normAutofit/>
          </a:bodyPr>
          <a:lstStyle/>
          <a:p>
            <a:r>
              <a:rPr lang="es-ES" sz="2000" dirty="0" smtClean="0"/>
              <a:t>Francy Lorena Garzón Perdomo</a:t>
            </a:r>
            <a:endParaRPr lang="es-CO" sz="2000" dirty="0" smtClean="0"/>
          </a:p>
          <a:p>
            <a:r>
              <a:rPr lang="es-CO" sz="2000" dirty="0" smtClean="0"/>
              <a:t>Líder </a:t>
            </a:r>
            <a:r>
              <a:rPr lang="es-CO" sz="2000" dirty="0" smtClean="0"/>
              <a:t>Auditoría</a:t>
            </a:r>
            <a:endParaRPr lang="es-CO" sz="2000" dirty="0"/>
          </a:p>
        </p:txBody>
      </p:sp>
    </p:spTree>
    <p:extLst>
      <p:ext uri="{BB962C8B-B14F-4D97-AF65-F5344CB8AC3E}">
        <p14:creationId xmlns:p14="http://schemas.microsoft.com/office/powerpoint/2010/main" val="992851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xmlns="" id="{20F41E47-882D-6F3F-3AD3-FBC52D542499}"/>
              </a:ext>
            </a:extLst>
          </p:cNvPr>
          <p:cNvSpPr>
            <a:spLocks noGrp="1"/>
          </p:cNvSpPr>
          <p:nvPr>
            <p:ph type="ctrTitle"/>
          </p:nvPr>
        </p:nvSpPr>
        <p:spPr>
          <a:xfrm>
            <a:off x="1438938" y="1436916"/>
            <a:ext cx="9390321" cy="1262742"/>
          </a:xfrm>
        </p:spPr>
        <p:txBody>
          <a:bodyPr>
            <a:normAutofit/>
          </a:bodyPr>
          <a:lstStyle/>
          <a:p>
            <a:r>
              <a:rPr lang="es-CO" sz="4400" b="1" dirty="0">
                <a:latin typeface="Arial Black" panose="020B0A04020102020204" pitchFamily="34" charset="0"/>
              </a:rPr>
              <a:t>¿Qué es </a:t>
            </a:r>
            <a:r>
              <a:rPr lang="es-CO" sz="4400" b="1" dirty="0" smtClean="0">
                <a:latin typeface="Arial Black" panose="020B0A04020102020204" pitchFamily="34" charset="0"/>
              </a:rPr>
              <a:t>Auditoría?</a:t>
            </a:r>
            <a:endParaRPr lang="es-CO" sz="4400" b="1" dirty="0">
              <a:latin typeface="Arial Black" panose="020B0A04020102020204" pitchFamily="34" charset="0"/>
            </a:endParaRPr>
          </a:p>
        </p:txBody>
      </p:sp>
      <p:sp>
        <p:nvSpPr>
          <p:cNvPr id="5" name="CuadroTexto 4">
            <a:extLst>
              <a:ext uri="{FF2B5EF4-FFF2-40B4-BE49-F238E27FC236}">
                <a16:creationId xmlns:a16="http://schemas.microsoft.com/office/drawing/2014/main" xmlns="" id="{41454CB2-39B3-BA7F-613F-54B505043E57}"/>
              </a:ext>
            </a:extLst>
          </p:cNvPr>
          <p:cNvSpPr txBox="1"/>
          <p:nvPr/>
        </p:nvSpPr>
        <p:spPr>
          <a:xfrm>
            <a:off x="1438939" y="2914560"/>
            <a:ext cx="9390321" cy="2862322"/>
          </a:xfrm>
          <a:prstGeom prst="rect">
            <a:avLst/>
          </a:prstGeom>
          <a:noFill/>
        </p:spPr>
        <p:txBody>
          <a:bodyPr wrap="square" rtlCol="0">
            <a:spAutoFit/>
          </a:bodyPr>
          <a:lstStyle/>
          <a:p>
            <a:pPr algn="just"/>
            <a:r>
              <a:rPr lang="es-CO" sz="2000" dirty="0" smtClean="0"/>
              <a:t>Es entendida </a:t>
            </a:r>
            <a:r>
              <a:rPr lang="es-CO" sz="2000" dirty="0"/>
              <a:t>como la evaluación sistemática de la facturación de los servicios de salud que realizan los profesionales de la salud, </a:t>
            </a:r>
            <a:r>
              <a:rPr lang="es-CO" sz="2000" dirty="0" smtClean="0"/>
              <a:t>con </a:t>
            </a:r>
            <a:r>
              <a:rPr lang="es-CO" sz="2000" dirty="0"/>
              <a:t>el objetivo fundamental de identificar y solucionar irregularidades en el proceso de facturación teniendo en cuenta como punto de partida los contratos celebrados entre las EAPB y las IPS e igualmente mediante la revisión de la historia clínica con respecto a los servicios facturados realizar el análisis y recomendaciones de mejoramiento, de los aspectos técnico científicos, humanos, técnico administrativos, financieros y de apoyo logístico para tomar los correctivos necesarios. </a:t>
            </a:r>
          </a:p>
          <a:p>
            <a:pPr algn="just"/>
            <a:r>
              <a:rPr lang="es-CO" sz="2000" dirty="0"/>
              <a:t> </a:t>
            </a:r>
          </a:p>
        </p:txBody>
      </p:sp>
    </p:spTree>
    <p:extLst>
      <p:ext uri="{BB962C8B-B14F-4D97-AF65-F5344CB8AC3E}">
        <p14:creationId xmlns:p14="http://schemas.microsoft.com/office/powerpoint/2010/main" val="2901602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2411686584"/>
              </p:ext>
            </p:extLst>
          </p:nvPr>
        </p:nvGraphicFramePr>
        <p:xfrm>
          <a:off x="1741714" y="870858"/>
          <a:ext cx="8853714" cy="5528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0309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5">
            <a:extLst>
              <a:ext uri="{FF2B5EF4-FFF2-40B4-BE49-F238E27FC236}">
                <a16:creationId xmlns:a16="http://schemas.microsoft.com/office/drawing/2014/main" xmlns="" id="{20F41E47-882D-6F3F-3AD3-FBC52D542499}"/>
              </a:ext>
            </a:extLst>
          </p:cNvPr>
          <p:cNvSpPr>
            <a:spLocks noGrp="1"/>
          </p:cNvSpPr>
          <p:nvPr>
            <p:ph type="ctrTitle"/>
          </p:nvPr>
        </p:nvSpPr>
        <p:spPr>
          <a:xfrm>
            <a:off x="911633" y="1250761"/>
            <a:ext cx="10401410" cy="853811"/>
          </a:xfrm>
        </p:spPr>
        <p:txBody>
          <a:bodyPr>
            <a:noAutofit/>
          </a:bodyPr>
          <a:lstStyle/>
          <a:p>
            <a:r>
              <a:rPr lang="es-ES" sz="3600" b="1" dirty="0" smtClean="0">
                <a:latin typeface="Arial Black" panose="020B0A04020102020204" pitchFamily="34" charset="0"/>
              </a:rPr>
              <a:t>ACTIVIDADES A REALIZAR:</a:t>
            </a:r>
            <a:endParaRPr lang="es-CO" sz="3600" b="1" dirty="0">
              <a:latin typeface="Arial Black" panose="020B0A04020102020204" pitchFamily="34" charset="0"/>
            </a:endParaRPr>
          </a:p>
        </p:txBody>
      </p:sp>
      <p:graphicFrame>
        <p:nvGraphicFramePr>
          <p:cNvPr id="2" name="Diagrama 1"/>
          <p:cNvGraphicFramePr/>
          <p:nvPr>
            <p:extLst>
              <p:ext uri="{D42A27DB-BD31-4B8C-83A1-F6EECF244321}">
                <p14:modId xmlns:p14="http://schemas.microsoft.com/office/powerpoint/2010/main" val="1098113851"/>
              </p:ext>
            </p:extLst>
          </p:nvPr>
        </p:nvGraphicFramePr>
        <p:xfrm>
          <a:off x="836885" y="2249715"/>
          <a:ext cx="10550905" cy="35705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2602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4"/>
          <a:srcRect l="32870" t="27312" r="37294" b="9912"/>
          <a:stretch/>
        </p:blipFill>
        <p:spPr>
          <a:xfrm>
            <a:off x="3447736" y="920371"/>
            <a:ext cx="5306520" cy="5937629"/>
          </a:xfrm>
          <a:prstGeom prst="rect">
            <a:avLst/>
          </a:prstGeom>
        </p:spPr>
      </p:pic>
    </p:spTree>
    <p:extLst>
      <p:ext uri="{BB962C8B-B14F-4D97-AF65-F5344CB8AC3E}">
        <p14:creationId xmlns:p14="http://schemas.microsoft.com/office/powerpoint/2010/main" val="1281398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Diagrama 6"/>
          <p:cNvGraphicFramePr/>
          <p:nvPr>
            <p:extLst>
              <p:ext uri="{D42A27DB-BD31-4B8C-83A1-F6EECF244321}">
                <p14:modId xmlns:p14="http://schemas.microsoft.com/office/powerpoint/2010/main" val="2364930308"/>
              </p:ext>
            </p:extLst>
          </p:nvPr>
        </p:nvGraphicFramePr>
        <p:xfrm>
          <a:off x="391884" y="856343"/>
          <a:ext cx="11321144" cy="5892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6848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5">
            <a:extLst>
              <a:ext uri="{FF2B5EF4-FFF2-40B4-BE49-F238E27FC236}">
                <a16:creationId xmlns:a16="http://schemas.microsoft.com/office/drawing/2014/main" xmlns="" id="{20F41E47-882D-6F3F-3AD3-FBC52D542499}"/>
              </a:ext>
            </a:extLst>
          </p:cNvPr>
          <p:cNvSpPr>
            <a:spLocks noGrp="1"/>
          </p:cNvSpPr>
          <p:nvPr>
            <p:ph type="ctrTitle"/>
          </p:nvPr>
        </p:nvSpPr>
        <p:spPr>
          <a:xfrm>
            <a:off x="224634" y="1119632"/>
            <a:ext cx="11031534" cy="745482"/>
          </a:xfrm>
        </p:spPr>
        <p:txBody>
          <a:bodyPr>
            <a:noAutofit/>
          </a:bodyPr>
          <a:lstStyle/>
          <a:p>
            <a:r>
              <a:rPr lang="es-CO" sz="3600" b="1" dirty="0" smtClean="0">
                <a:latin typeface="Arial Black" panose="020B0A04020102020204" pitchFamily="34" charset="0"/>
              </a:rPr>
              <a:t>Objetivo de Auditoría de Cuentas Médicas</a:t>
            </a:r>
            <a:endParaRPr lang="es-CO" sz="3600" b="1" dirty="0">
              <a:latin typeface="Arial Black" panose="020B0A04020102020204" pitchFamily="34" charset="0"/>
            </a:endParaRPr>
          </a:p>
        </p:txBody>
      </p:sp>
      <p:graphicFrame>
        <p:nvGraphicFramePr>
          <p:cNvPr id="6" name="Diagrama 5"/>
          <p:cNvGraphicFramePr/>
          <p:nvPr>
            <p:extLst>
              <p:ext uri="{D42A27DB-BD31-4B8C-83A1-F6EECF244321}">
                <p14:modId xmlns:p14="http://schemas.microsoft.com/office/powerpoint/2010/main" val="2381341922"/>
              </p:ext>
            </p:extLst>
          </p:nvPr>
        </p:nvGraphicFramePr>
        <p:xfrm>
          <a:off x="725715" y="2010257"/>
          <a:ext cx="10029372" cy="3888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05316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885370" y="1194202"/>
            <a:ext cx="10232572" cy="1323439"/>
          </a:xfrm>
          <a:prstGeom prst="rect">
            <a:avLst/>
          </a:prstGeom>
        </p:spPr>
        <p:txBody>
          <a:bodyPr wrap="square">
            <a:spAutoFit/>
          </a:bodyPr>
          <a:lstStyle/>
          <a:p>
            <a:pPr algn="just"/>
            <a:r>
              <a:rPr lang="es-CO" sz="1600" dirty="0"/>
              <a:t>Es una no conformidad que afecta en forma parcial o total el valor de la factura por prestación de servicios de salud, encontrada por la entidad responsable del pago durante la revisión integral, que requiere ser resuelta por parte del prestador de servicios de </a:t>
            </a:r>
            <a:r>
              <a:rPr lang="es-CO" sz="1600" dirty="0" smtClean="0"/>
              <a:t>salud, su objetivo son devoluciones </a:t>
            </a:r>
            <a:r>
              <a:rPr lang="es-CO" sz="1600" dirty="0"/>
              <a:t>y respuestas es estandarizar la denominación, codificación y aplicación de cada uno de los posibles motivos de glosas y devoluciones, así como de las respuestas de los prestadores de servicios de salud den a las mismas, de manera que se agilicen los procesos de auditoría y respuesta a las glosas. </a:t>
            </a:r>
          </a:p>
        </p:txBody>
      </p:sp>
      <p:sp>
        <p:nvSpPr>
          <p:cNvPr id="3" name="Título 5">
            <a:extLst>
              <a:ext uri="{FF2B5EF4-FFF2-40B4-BE49-F238E27FC236}">
                <a16:creationId xmlns:a16="http://schemas.microsoft.com/office/drawing/2014/main" xmlns="" id="{20F41E47-882D-6F3F-3AD3-FBC52D542499}"/>
              </a:ext>
            </a:extLst>
          </p:cNvPr>
          <p:cNvSpPr>
            <a:spLocks noGrp="1"/>
          </p:cNvSpPr>
          <p:nvPr>
            <p:ph type="ctrTitle"/>
          </p:nvPr>
        </p:nvSpPr>
        <p:spPr>
          <a:xfrm>
            <a:off x="-102550" y="448720"/>
            <a:ext cx="3615008" cy="745482"/>
          </a:xfrm>
        </p:spPr>
        <p:txBody>
          <a:bodyPr>
            <a:noAutofit/>
          </a:bodyPr>
          <a:lstStyle/>
          <a:p>
            <a:r>
              <a:rPr lang="es-ES" sz="3600" b="1" dirty="0" smtClean="0">
                <a:latin typeface="Arial Black" panose="020B0A04020102020204" pitchFamily="34" charset="0"/>
              </a:rPr>
              <a:t>GLOSAS</a:t>
            </a:r>
            <a:endParaRPr lang="es-CO" sz="3600" b="1" dirty="0">
              <a:latin typeface="Arial Black" panose="020B0A04020102020204" pitchFamily="34" charset="0"/>
            </a:endParaRPr>
          </a:p>
        </p:txBody>
      </p:sp>
      <p:graphicFrame>
        <p:nvGraphicFramePr>
          <p:cNvPr id="4" name="Diagrama 3"/>
          <p:cNvGraphicFramePr/>
          <p:nvPr>
            <p:extLst>
              <p:ext uri="{D42A27DB-BD31-4B8C-83A1-F6EECF244321}">
                <p14:modId xmlns:p14="http://schemas.microsoft.com/office/powerpoint/2010/main" val="482127383"/>
              </p:ext>
            </p:extLst>
          </p:nvPr>
        </p:nvGraphicFramePr>
        <p:xfrm>
          <a:off x="2111828" y="2671530"/>
          <a:ext cx="7779657" cy="4013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7248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5849" y="788535"/>
            <a:ext cx="8718323" cy="351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5849" y="4274744"/>
            <a:ext cx="8718323" cy="2105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454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ítulo 5">
            <a:extLst>
              <a:ext uri="{FF2B5EF4-FFF2-40B4-BE49-F238E27FC236}">
                <a16:creationId xmlns:a16="http://schemas.microsoft.com/office/drawing/2014/main" xmlns="" id="{20F41E47-882D-6F3F-3AD3-FBC52D542499}"/>
              </a:ext>
            </a:extLst>
          </p:cNvPr>
          <p:cNvSpPr>
            <a:spLocks noGrp="1"/>
          </p:cNvSpPr>
          <p:nvPr>
            <p:ph type="ctrTitle"/>
          </p:nvPr>
        </p:nvSpPr>
        <p:spPr>
          <a:xfrm>
            <a:off x="767615" y="398040"/>
            <a:ext cx="10656770" cy="1591515"/>
          </a:xfrm>
        </p:spPr>
        <p:txBody>
          <a:bodyPr>
            <a:noAutofit/>
          </a:bodyPr>
          <a:lstStyle/>
          <a:p>
            <a:r>
              <a:rPr lang="es-ES" sz="3600" b="1" dirty="0" smtClean="0">
                <a:latin typeface="Arial Black" panose="020B0A04020102020204" pitchFamily="34" charset="0"/>
              </a:rPr>
              <a:t>MANEJO DE AUDITORIA DE CUENTAS MEDICAS</a:t>
            </a:r>
            <a:endParaRPr lang="es-CO" sz="3600" b="1" dirty="0">
              <a:latin typeface="Arial Black" panose="020B0A04020102020204" pitchFamily="34" charset="0"/>
            </a:endParaRPr>
          </a:p>
        </p:txBody>
      </p:sp>
      <p:graphicFrame>
        <p:nvGraphicFramePr>
          <p:cNvPr id="3" name="Diagrama 2"/>
          <p:cNvGraphicFramePr/>
          <p:nvPr>
            <p:extLst>
              <p:ext uri="{D42A27DB-BD31-4B8C-83A1-F6EECF244321}">
                <p14:modId xmlns:p14="http://schemas.microsoft.com/office/powerpoint/2010/main" val="2984729625"/>
              </p:ext>
            </p:extLst>
          </p:nvPr>
        </p:nvGraphicFramePr>
        <p:xfrm>
          <a:off x="2032000" y="2120183"/>
          <a:ext cx="8128000" cy="40181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181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ítulo 5">
            <a:extLst>
              <a:ext uri="{FF2B5EF4-FFF2-40B4-BE49-F238E27FC236}">
                <a16:creationId xmlns:a16="http://schemas.microsoft.com/office/drawing/2014/main" xmlns="" id="{20F41E47-882D-6F3F-3AD3-FBC52D542499}"/>
              </a:ext>
            </a:extLst>
          </p:cNvPr>
          <p:cNvSpPr>
            <a:spLocks noGrp="1"/>
          </p:cNvSpPr>
          <p:nvPr>
            <p:ph type="ctrTitle"/>
          </p:nvPr>
        </p:nvSpPr>
        <p:spPr>
          <a:xfrm>
            <a:off x="720248" y="372140"/>
            <a:ext cx="10401410" cy="836604"/>
          </a:xfrm>
        </p:spPr>
        <p:txBody>
          <a:bodyPr>
            <a:noAutofit/>
          </a:bodyPr>
          <a:lstStyle/>
          <a:p>
            <a:r>
              <a:rPr lang="es-CO" sz="3600" b="1" dirty="0" smtClean="0">
                <a:latin typeface="Arial Black" panose="020B0A04020102020204" pitchFamily="34" charset="0"/>
              </a:rPr>
              <a:t>Normatividad</a:t>
            </a:r>
            <a:endParaRPr lang="es-CO" sz="3600" b="1" dirty="0">
              <a:latin typeface="Arial Black" panose="020B0A04020102020204" pitchFamily="34" charset="0"/>
            </a:endParaRPr>
          </a:p>
        </p:txBody>
      </p:sp>
      <p:graphicFrame>
        <p:nvGraphicFramePr>
          <p:cNvPr id="2" name="Diagrama 1"/>
          <p:cNvGraphicFramePr/>
          <p:nvPr>
            <p:extLst>
              <p:ext uri="{D42A27DB-BD31-4B8C-83A1-F6EECF244321}">
                <p14:modId xmlns:p14="http://schemas.microsoft.com/office/powerpoint/2010/main" val="285737456"/>
              </p:ext>
            </p:extLst>
          </p:nvPr>
        </p:nvGraphicFramePr>
        <p:xfrm>
          <a:off x="1727199" y="1397431"/>
          <a:ext cx="9231087" cy="4640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5639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Marquesina">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2671</TotalTime>
  <Words>1392</Words>
  <Application>Microsoft Office PowerPoint</Application>
  <PresentationFormat>Panorámica</PresentationFormat>
  <Paragraphs>71</Paragraphs>
  <Slides>11</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Arial</vt:lpstr>
      <vt:lpstr>Arial Black</vt:lpstr>
      <vt:lpstr>Calibri</vt:lpstr>
      <vt:lpstr>Calibri Light</vt:lpstr>
      <vt:lpstr>Symbol</vt:lpstr>
      <vt:lpstr>Tema de Office</vt:lpstr>
      <vt:lpstr>Inducción   GESTIÓN DE AUDITORÍA</vt:lpstr>
      <vt:lpstr>¿Qué es Auditoría?</vt:lpstr>
      <vt:lpstr>Presentación de PowerPoint</vt:lpstr>
      <vt:lpstr>ACTIVIDADES A REALIZAR:</vt:lpstr>
      <vt:lpstr>Presentación de PowerPoint</vt:lpstr>
      <vt:lpstr>Presentación de PowerPoint</vt:lpstr>
      <vt:lpstr>Objetivo de Auditoría de Cuentas Médicas</vt:lpstr>
      <vt:lpstr>GLOSAS</vt:lpstr>
      <vt:lpstr>Presentación de PowerPoint</vt:lpstr>
      <vt:lpstr>MANEJO DE AUDITORIA DE CUENTAS MEDICAS</vt:lpstr>
      <vt:lpstr>Normatividad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Alejandra  Cabrera Sarria</dc:creator>
  <cp:lastModifiedBy>E.S.E SAN SEBASTIAN TALENTO HUMANO</cp:lastModifiedBy>
  <cp:revision>125</cp:revision>
  <dcterms:created xsi:type="dcterms:W3CDTF">2022-05-23T15:59:10Z</dcterms:created>
  <dcterms:modified xsi:type="dcterms:W3CDTF">2024-09-11T16:48:03Z</dcterms:modified>
</cp:coreProperties>
</file>