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19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20.xml" ContentType="application/vnd.openxmlformats-officedocument.themeOverr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21.xml" ContentType="application/vnd.openxmlformats-officedocument.themeOverr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heme/themeOverride22.xml" ContentType="application/vnd.openxmlformats-officedocument.themeOverr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theme/themeOverride32.xml" ContentType="application/vnd.openxmlformats-officedocument.themeOverr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theme/themeOverride33.xml" ContentType="application/vnd.openxmlformats-officedocument.themeOverr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theme/themeOverride34.xml" ContentType="application/vnd.openxmlformats-officedocument.themeOverr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theme/themeOverride35.xml" ContentType="application/vnd.openxmlformats-officedocument.themeOverr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94" r:id="rId3"/>
    <p:sldId id="293" r:id="rId4"/>
    <p:sldId id="292" r:id="rId5"/>
    <p:sldId id="257" r:id="rId6"/>
    <p:sldId id="258" r:id="rId7"/>
    <p:sldId id="259" r:id="rId8"/>
    <p:sldId id="260" r:id="rId9"/>
    <p:sldId id="262" r:id="rId10"/>
    <p:sldId id="312" r:id="rId11"/>
    <p:sldId id="290" r:id="rId12"/>
    <p:sldId id="263" r:id="rId13"/>
    <p:sldId id="261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0" r:id="rId42"/>
    <p:sldId id="350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9" r:id="rId51"/>
    <p:sldId id="348" r:id="rId5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mailto:seguridaddelpaciente@esesansebastianlph.gov.co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0CA35B-2588-FE4B-B8B0-E3C1E6A66A1A}" type="doc">
      <dgm:prSet loTypeId="urn:microsoft.com/office/officeart/2005/8/layout/radial6" loCatId="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88C82A0B-AA40-E846-B413-B5537084A0FE}">
      <dgm:prSet phldrT="[Texto]" custT="1"/>
      <dgm:spPr/>
      <dgm:t>
        <a:bodyPr/>
        <a:lstStyle/>
        <a:p>
          <a:r>
            <a:rPr lang="es-CO" sz="1800" dirty="0" smtClean="0"/>
            <a:t>Bridar una atención en salud segura y humanizada al paciente, familia y comunidad.</a:t>
          </a:r>
          <a:endParaRPr lang="es-MX" sz="1800" b="1" dirty="0"/>
        </a:p>
      </dgm:t>
    </dgm:pt>
    <dgm:pt modelId="{8B477206-73F7-DA4F-9478-532DBF0DDE74}" type="parTrans" cxnId="{6BF6E705-5787-854F-B4E6-523E723D51C0}">
      <dgm:prSet/>
      <dgm:spPr/>
      <dgm:t>
        <a:bodyPr/>
        <a:lstStyle/>
        <a:p>
          <a:endParaRPr lang="es-MX" sz="1800"/>
        </a:p>
      </dgm:t>
    </dgm:pt>
    <dgm:pt modelId="{9DE9940B-EF88-8C44-B454-BBE4C8BA2DF8}" type="sibTrans" cxnId="{6BF6E705-5787-854F-B4E6-523E723D51C0}">
      <dgm:prSet/>
      <dgm:spPr/>
      <dgm:t>
        <a:bodyPr/>
        <a:lstStyle/>
        <a:p>
          <a:endParaRPr lang="es-MX" sz="1800"/>
        </a:p>
      </dgm:t>
    </dgm:pt>
    <dgm:pt modelId="{5A6501BA-3B29-224C-B026-9B75AAF33779}">
      <dgm:prSet phldrT="[Texto]" custT="1"/>
      <dgm:spPr/>
      <dgm:t>
        <a:bodyPr/>
        <a:lstStyle/>
        <a:p>
          <a:r>
            <a:rPr lang="es-CO" sz="1800" dirty="0" smtClean="0"/>
            <a:t>Prevenir la ocurrencia de situaciones que afecten la seguridad del paciente</a:t>
          </a:r>
          <a:r>
            <a:rPr lang="es-CO" sz="2500" dirty="0" smtClean="0"/>
            <a:t>.</a:t>
          </a:r>
          <a:endParaRPr lang="es-MX" sz="2800" b="1" dirty="0"/>
        </a:p>
      </dgm:t>
    </dgm:pt>
    <dgm:pt modelId="{9AEE92D5-14C8-E241-965C-98184C02295C}" type="parTrans" cxnId="{212E0894-02B2-C344-8B1D-0F823EC08625}">
      <dgm:prSet/>
      <dgm:spPr/>
      <dgm:t>
        <a:bodyPr/>
        <a:lstStyle/>
        <a:p>
          <a:endParaRPr lang="es-MX" sz="1800"/>
        </a:p>
      </dgm:t>
    </dgm:pt>
    <dgm:pt modelId="{35255B5C-066B-0F41-A2A3-AE89E76357D0}" type="sibTrans" cxnId="{212E0894-02B2-C344-8B1D-0F823EC08625}">
      <dgm:prSet/>
      <dgm:spPr/>
      <dgm:t>
        <a:bodyPr/>
        <a:lstStyle/>
        <a:p>
          <a:endParaRPr lang="es-MX" sz="1800"/>
        </a:p>
      </dgm:t>
    </dgm:pt>
    <dgm:pt modelId="{C239BA1F-E9B8-F84C-9CA0-1622651E9AB5}">
      <dgm:prSet phldrT="[Texto]" custT="1"/>
      <dgm:spPr/>
      <dgm:t>
        <a:bodyPr/>
        <a:lstStyle/>
        <a:p>
          <a:r>
            <a:rPr lang="es-CO" sz="1800" dirty="0" smtClean="0"/>
            <a:t>Reducir y de ser posible eliminar la ocurrencia de eventos adversos.</a:t>
          </a:r>
          <a:endParaRPr lang="es-MX" sz="1800" dirty="0"/>
        </a:p>
      </dgm:t>
    </dgm:pt>
    <dgm:pt modelId="{74BDF28E-6230-584E-A782-AB7B8837A9D7}" type="parTrans" cxnId="{7B953A38-B385-C949-B452-3FDEBCAB72D3}">
      <dgm:prSet/>
      <dgm:spPr/>
      <dgm:t>
        <a:bodyPr/>
        <a:lstStyle/>
        <a:p>
          <a:endParaRPr lang="es-MX" sz="1800"/>
        </a:p>
      </dgm:t>
    </dgm:pt>
    <dgm:pt modelId="{6730AE36-277D-4140-BEA3-2564FEDFDAC0}" type="sibTrans" cxnId="{7B953A38-B385-C949-B452-3FDEBCAB72D3}">
      <dgm:prSet/>
      <dgm:spPr/>
      <dgm:t>
        <a:bodyPr/>
        <a:lstStyle/>
        <a:p>
          <a:endParaRPr lang="es-MX" sz="1800"/>
        </a:p>
      </dgm:t>
    </dgm:pt>
    <dgm:pt modelId="{FD583500-83FB-9A4C-A29B-A113137DCAD6}">
      <dgm:prSet phldrT="[Texto]" custT="1"/>
      <dgm:spPr/>
      <dgm:t>
        <a:bodyPr/>
        <a:lstStyle/>
        <a:p>
          <a:r>
            <a:rPr lang="es-CO" sz="1800" dirty="0" smtClean="0"/>
            <a:t>Mantener la cultura de seguridad y del reporte.</a:t>
          </a:r>
          <a:endParaRPr lang="es-MX" sz="1800" dirty="0"/>
        </a:p>
      </dgm:t>
    </dgm:pt>
    <dgm:pt modelId="{A5A49CF7-311E-7F4F-A304-FAAEC6C64E9B}" type="parTrans" cxnId="{340A5BB4-839A-6240-B41C-58B96343F159}">
      <dgm:prSet/>
      <dgm:spPr/>
      <dgm:t>
        <a:bodyPr/>
        <a:lstStyle/>
        <a:p>
          <a:endParaRPr lang="es-MX" sz="1800"/>
        </a:p>
      </dgm:t>
    </dgm:pt>
    <dgm:pt modelId="{2C1D475B-8302-5048-81BA-77D2D6A4B3BF}" type="sibTrans" cxnId="{340A5BB4-839A-6240-B41C-58B96343F159}">
      <dgm:prSet/>
      <dgm:spPr/>
      <dgm:t>
        <a:bodyPr/>
        <a:lstStyle/>
        <a:p>
          <a:endParaRPr lang="es-MX" sz="1800"/>
        </a:p>
      </dgm:t>
    </dgm:pt>
    <dgm:pt modelId="{0D4B8E2A-D592-474B-8698-40DA970FBA82}">
      <dgm:prSet phldrT="[Texto]" custT="1"/>
      <dgm:spPr/>
      <dgm:t>
        <a:bodyPr/>
        <a:lstStyle/>
        <a:p>
          <a:r>
            <a:rPr lang="es-ES" sz="1800" dirty="0" smtClean="0"/>
            <a:t>Contar con un equipo humano capacitado y comprometido</a:t>
          </a:r>
          <a:endParaRPr lang="es-MX" sz="1800" dirty="0"/>
        </a:p>
      </dgm:t>
    </dgm:pt>
    <dgm:pt modelId="{57EAD65F-B348-E641-B46A-75B859642E22}" type="parTrans" cxnId="{539A8515-90A5-144E-B932-82B57D7D1AE2}">
      <dgm:prSet/>
      <dgm:spPr/>
      <dgm:t>
        <a:bodyPr/>
        <a:lstStyle/>
        <a:p>
          <a:endParaRPr lang="es-MX" sz="1800"/>
        </a:p>
      </dgm:t>
    </dgm:pt>
    <dgm:pt modelId="{4F2026D5-258B-5A4B-9DD3-7DA3E7CFEE75}" type="sibTrans" cxnId="{539A8515-90A5-144E-B932-82B57D7D1AE2}">
      <dgm:prSet/>
      <dgm:spPr/>
      <dgm:t>
        <a:bodyPr/>
        <a:lstStyle/>
        <a:p>
          <a:endParaRPr lang="es-MX" sz="1800"/>
        </a:p>
      </dgm:t>
    </dgm:pt>
    <dgm:pt modelId="{725D3E7D-BBA1-434D-898F-E23FB254874E}">
      <dgm:prSet phldrT="[Texto]" phldr="1" custT="1"/>
      <dgm:spPr>
        <a:solidFill>
          <a:srgbClr val="FF0000"/>
        </a:solidFill>
      </dgm:spPr>
      <dgm:t>
        <a:bodyPr/>
        <a:lstStyle/>
        <a:p>
          <a:endParaRPr lang="es-MX" sz="1800" dirty="0"/>
        </a:p>
      </dgm:t>
    </dgm:pt>
    <dgm:pt modelId="{4216973C-CC09-B34E-BB7F-5DDE23D74F97}" type="sibTrans" cxnId="{5C50EBF3-FCED-DB45-B7DF-506FF65958AE}">
      <dgm:prSet/>
      <dgm:spPr/>
      <dgm:t>
        <a:bodyPr/>
        <a:lstStyle/>
        <a:p>
          <a:endParaRPr lang="es-MX" sz="1800"/>
        </a:p>
      </dgm:t>
    </dgm:pt>
    <dgm:pt modelId="{147FBDE9-7BE5-C740-AB57-0FEC06C3BD9D}" type="parTrans" cxnId="{5C50EBF3-FCED-DB45-B7DF-506FF65958AE}">
      <dgm:prSet/>
      <dgm:spPr/>
      <dgm:t>
        <a:bodyPr/>
        <a:lstStyle/>
        <a:p>
          <a:endParaRPr lang="es-MX" sz="1800"/>
        </a:p>
      </dgm:t>
    </dgm:pt>
    <dgm:pt modelId="{13F5AF08-8F96-1241-9C6D-3C558F597E1C}" type="pres">
      <dgm:prSet presAssocID="{C50CA35B-2588-FE4B-B8B0-E3C1E6A66A1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EA3649C3-86CB-2444-B515-EC77ECFF6CEF}" type="pres">
      <dgm:prSet presAssocID="{725D3E7D-BBA1-434D-898F-E23FB254874E}" presName="centerShape" presStyleLbl="node0" presStyleIdx="0" presStyleCnt="1"/>
      <dgm:spPr/>
      <dgm:t>
        <a:bodyPr/>
        <a:lstStyle/>
        <a:p>
          <a:endParaRPr lang="es-CO"/>
        </a:p>
      </dgm:t>
    </dgm:pt>
    <dgm:pt modelId="{6377461A-4129-3248-9E24-991433D7E21A}" type="pres">
      <dgm:prSet presAssocID="{88C82A0B-AA40-E846-B413-B5537084A0FE}" presName="node" presStyleLbl="node1" presStyleIdx="0" presStyleCnt="5" custScaleX="150801" custScaleY="12526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4C4DC99-4ECD-C04F-8CDA-943D319BA057}" type="pres">
      <dgm:prSet presAssocID="{88C82A0B-AA40-E846-B413-B5537084A0FE}" presName="dummy" presStyleCnt="0"/>
      <dgm:spPr/>
      <dgm:t>
        <a:bodyPr/>
        <a:lstStyle/>
        <a:p>
          <a:endParaRPr lang="es-CO"/>
        </a:p>
      </dgm:t>
    </dgm:pt>
    <dgm:pt modelId="{6B46F728-1D54-A44A-A801-022C6F32D1DD}" type="pres">
      <dgm:prSet presAssocID="{9DE9940B-EF88-8C44-B454-BBE4C8BA2DF8}" presName="sibTrans" presStyleLbl="sibTrans2D1" presStyleIdx="0" presStyleCnt="5"/>
      <dgm:spPr/>
      <dgm:t>
        <a:bodyPr/>
        <a:lstStyle/>
        <a:p>
          <a:endParaRPr lang="es-CO"/>
        </a:p>
      </dgm:t>
    </dgm:pt>
    <dgm:pt modelId="{F5E11CBA-9050-1940-8C12-E424E0B81892}" type="pres">
      <dgm:prSet presAssocID="{5A6501BA-3B29-224C-B026-9B75AAF33779}" presName="node" presStyleLbl="node1" presStyleIdx="1" presStyleCnt="5" custScaleX="136597" custScaleY="12272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B287449-1675-F14B-9500-982BBEDAE03A}" type="pres">
      <dgm:prSet presAssocID="{5A6501BA-3B29-224C-B026-9B75AAF33779}" presName="dummy" presStyleCnt="0"/>
      <dgm:spPr/>
      <dgm:t>
        <a:bodyPr/>
        <a:lstStyle/>
        <a:p>
          <a:endParaRPr lang="es-CO"/>
        </a:p>
      </dgm:t>
    </dgm:pt>
    <dgm:pt modelId="{A66C5A2D-1F88-FB4F-9FCC-ECB16C43BBC6}" type="pres">
      <dgm:prSet presAssocID="{35255B5C-066B-0F41-A2A3-AE89E76357D0}" presName="sibTrans" presStyleLbl="sibTrans2D1" presStyleIdx="1" presStyleCnt="5"/>
      <dgm:spPr/>
      <dgm:t>
        <a:bodyPr/>
        <a:lstStyle/>
        <a:p>
          <a:endParaRPr lang="es-CO"/>
        </a:p>
      </dgm:t>
    </dgm:pt>
    <dgm:pt modelId="{9A0A6008-00EE-AF4B-A69F-A6CBA5794B5C}" type="pres">
      <dgm:prSet presAssocID="{C239BA1F-E9B8-F84C-9CA0-1622651E9AB5}" presName="node" presStyleLbl="node1" presStyleIdx="2" presStyleCnt="5" custScaleX="136597" custScaleY="12272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612F9D0-CD80-F745-8D08-290EDDAA0CE2}" type="pres">
      <dgm:prSet presAssocID="{C239BA1F-E9B8-F84C-9CA0-1622651E9AB5}" presName="dummy" presStyleCnt="0"/>
      <dgm:spPr/>
      <dgm:t>
        <a:bodyPr/>
        <a:lstStyle/>
        <a:p>
          <a:endParaRPr lang="es-CO"/>
        </a:p>
      </dgm:t>
    </dgm:pt>
    <dgm:pt modelId="{B40C8C05-B38E-8F4E-9CDC-228053730037}" type="pres">
      <dgm:prSet presAssocID="{6730AE36-277D-4140-BEA3-2564FEDFDAC0}" presName="sibTrans" presStyleLbl="sibTrans2D1" presStyleIdx="2" presStyleCnt="5"/>
      <dgm:spPr/>
      <dgm:t>
        <a:bodyPr/>
        <a:lstStyle/>
        <a:p>
          <a:endParaRPr lang="es-CO"/>
        </a:p>
      </dgm:t>
    </dgm:pt>
    <dgm:pt modelId="{9674B0D1-B6F0-EE46-97A3-CCFE5A1EDC64}" type="pres">
      <dgm:prSet presAssocID="{FD583500-83FB-9A4C-A29B-A113137DCAD6}" presName="node" presStyleLbl="node1" presStyleIdx="3" presStyleCnt="5" custScaleX="136597" custScaleY="12272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1BDBD40-3562-5141-AD39-ADAF247B069A}" type="pres">
      <dgm:prSet presAssocID="{FD583500-83FB-9A4C-A29B-A113137DCAD6}" presName="dummy" presStyleCnt="0"/>
      <dgm:spPr/>
      <dgm:t>
        <a:bodyPr/>
        <a:lstStyle/>
        <a:p>
          <a:endParaRPr lang="es-CO"/>
        </a:p>
      </dgm:t>
    </dgm:pt>
    <dgm:pt modelId="{6D4E3930-0EFC-E241-9E34-CED73D6A0639}" type="pres">
      <dgm:prSet presAssocID="{2C1D475B-8302-5048-81BA-77D2D6A4B3BF}" presName="sibTrans" presStyleLbl="sibTrans2D1" presStyleIdx="3" presStyleCnt="5"/>
      <dgm:spPr/>
      <dgm:t>
        <a:bodyPr/>
        <a:lstStyle/>
        <a:p>
          <a:endParaRPr lang="es-CO"/>
        </a:p>
      </dgm:t>
    </dgm:pt>
    <dgm:pt modelId="{EAB7CABF-7858-1149-9E96-0336809B531F}" type="pres">
      <dgm:prSet presAssocID="{0D4B8E2A-D592-474B-8698-40DA970FBA82}" presName="node" presStyleLbl="node1" presStyleIdx="4" presStyleCnt="5" custScaleX="136597" custScaleY="12272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60EBD49-A56E-8A48-BBD3-4AC94EBB086B}" type="pres">
      <dgm:prSet presAssocID="{0D4B8E2A-D592-474B-8698-40DA970FBA82}" presName="dummy" presStyleCnt="0"/>
      <dgm:spPr/>
      <dgm:t>
        <a:bodyPr/>
        <a:lstStyle/>
        <a:p>
          <a:endParaRPr lang="es-CO"/>
        </a:p>
      </dgm:t>
    </dgm:pt>
    <dgm:pt modelId="{5B9A84D8-A294-E841-9245-9D34B106941E}" type="pres">
      <dgm:prSet presAssocID="{4F2026D5-258B-5A4B-9DD3-7DA3E7CFEE75}" presName="sibTrans" presStyleLbl="sibTrans2D1" presStyleIdx="4" presStyleCnt="5"/>
      <dgm:spPr/>
      <dgm:t>
        <a:bodyPr/>
        <a:lstStyle/>
        <a:p>
          <a:endParaRPr lang="es-CO"/>
        </a:p>
      </dgm:t>
    </dgm:pt>
  </dgm:ptLst>
  <dgm:cxnLst>
    <dgm:cxn modelId="{FCBB0347-9461-7043-AB8A-595E2EC9662D}" type="presOf" srcId="{C239BA1F-E9B8-F84C-9CA0-1622651E9AB5}" destId="{9A0A6008-00EE-AF4B-A69F-A6CBA5794B5C}" srcOrd="0" destOrd="0" presId="urn:microsoft.com/office/officeart/2005/8/layout/radial6"/>
    <dgm:cxn modelId="{5C50EBF3-FCED-DB45-B7DF-506FF65958AE}" srcId="{C50CA35B-2588-FE4B-B8B0-E3C1E6A66A1A}" destId="{725D3E7D-BBA1-434D-898F-E23FB254874E}" srcOrd="0" destOrd="0" parTransId="{147FBDE9-7BE5-C740-AB57-0FEC06C3BD9D}" sibTransId="{4216973C-CC09-B34E-BB7F-5DDE23D74F97}"/>
    <dgm:cxn modelId="{CE3B8E40-DABA-4C4D-B2FF-3544DA8E0DBD}" type="presOf" srcId="{6730AE36-277D-4140-BEA3-2564FEDFDAC0}" destId="{B40C8C05-B38E-8F4E-9CDC-228053730037}" srcOrd="0" destOrd="0" presId="urn:microsoft.com/office/officeart/2005/8/layout/radial6"/>
    <dgm:cxn modelId="{539A8515-90A5-144E-B932-82B57D7D1AE2}" srcId="{725D3E7D-BBA1-434D-898F-E23FB254874E}" destId="{0D4B8E2A-D592-474B-8698-40DA970FBA82}" srcOrd="4" destOrd="0" parTransId="{57EAD65F-B348-E641-B46A-75B859642E22}" sibTransId="{4F2026D5-258B-5A4B-9DD3-7DA3E7CFEE75}"/>
    <dgm:cxn modelId="{340A5BB4-839A-6240-B41C-58B96343F159}" srcId="{725D3E7D-BBA1-434D-898F-E23FB254874E}" destId="{FD583500-83FB-9A4C-A29B-A113137DCAD6}" srcOrd="3" destOrd="0" parTransId="{A5A49CF7-311E-7F4F-A304-FAAEC6C64E9B}" sibTransId="{2C1D475B-8302-5048-81BA-77D2D6A4B3BF}"/>
    <dgm:cxn modelId="{212E0894-02B2-C344-8B1D-0F823EC08625}" srcId="{725D3E7D-BBA1-434D-898F-E23FB254874E}" destId="{5A6501BA-3B29-224C-B026-9B75AAF33779}" srcOrd="1" destOrd="0" parTransId="{9AEE92D5-14C8-E241-965C-98184C02295C}" sibTransId="{35255B5C-066B-0F41-A2A3-AE89E76357D0}"/>
    <dgm:cxn modelId="{B0B6C890-3838-3744-8879-06432142A541}" type="presOf" srcId="{725D3E7D-BBA1-434D-898F-E23FB254874E}" destId="{EA3649C3-86CB-2444-B515-EC77ECFF6CEF}" srcOrd="0" destOrd="0" presId="urn:microsoft.com/office/officeart/2005/8/layout/radial6"/>
    <dgm:cxn modelId="{33B5F0DD-3B99-654E-838B-505AA31FFA8F}" type="presOf" srcId="{2C1D475B-8302-5048-81BA-77D2D6A4B3BF}" destId="{6D4E3930-0EFC-E241-9E34-CED73D6A0639}" srcOrd="0" destOrd="0" presId="urn:microsoft.com/office/officeart/2005/8/layout/radial6"/>
    <dgm:cxn modelId="{6BF6E705-5787-854F-B4E6-523E723D51C0}" srcId="{725D3E7D-BBA1-434D-898F-E23FB254874E}" destId="{88C82A0B-AA40-E846-B413-B5537084A0FE}" srcOrd="0" destOrd="0" parTransId="{8B477206-73F7-DA4F-9478-532DBF0DDE74}" sibTransId="{9DE9940B-EF88-8C44-B454-BBE4C8BA2DF8}"/>
    <dgm:cxn modelId="{77A4E7AB-76A8-5A4B-82EE-D1C7727D0DA2}" type="presOf" srcId="{C50CA35B-2588-FE4B-B8B0-E3C1E6A66A1A}" destId="{13F5AF08-8F96-1241-9C6D-3C558F597E1C}" srcOrd="0" destOrd="0" presId="urn:microsoft.com/office/officeart/2005/8/layout/radial6"/>
    <dgm:cxn modelId="{417F6A45-66E5-1A45-AAFD-C08BEF973544}" type="presOf" srcId="{35255B5C-066B-0F41-A2A3-AE89E76357D0}" destId="{A66C5A2D-1F88-FB4F-9FCC-ECB16C43BBC6}" srcOrd="0" destOrd="0" presId="urn:microsoft.com/office/officeart/2005/8/layout/radial6"/>
    <dgm:cxn modelId="{7B953A38-B385-C949-B452-3FDEBCAB72D3}" srcId="{725D3E7D-BBA1-434D-898F-E23FB254874E}" destId="{C239BA1F-E9B8-F84C-9CA0-1622651E9AB5}" srcOrd="2" destOrd="0" parTransId="{74BDF28E-6230-584E-A782-AB7B8837A9D7}" sibTransId="{6730AE36-277D-4140-BEA3-2564FEDFDAC0}"/>
    <dgm:cxn modelId="{E40D2BD2-3138-2645-9DE4-0B6433ABE7DA}" type="presOf" srcId="{0D4B8E2A-D592-474B-8698-40DA970FBA82}" destId="{EAB7CABF-7858-1149-9E96-0336809B531F}" srcOrd="0" destOrd="0" presId="urn:microsoft.com/office/officeart/2005/8/layout/radial6"/>
    <dgm:cxn modelId="{BBE8ECD2-810B-6A47-9BCA-EE43A1E76721}" type="presOf" srcId="{4F2026D5-258B-5A4B-9DD3-7DA3E7CFEE75}" destId="{5B9A84D8-A294-E841-9245-9D34B106941E}" srcOrd="0" destOrd="0" presId="urn:microsoft.com/office/officeart/2005/8/layout/radial6"/>
    <dgm:cxn modelId="{09BC8C11-0029-AA4D-8DD7-5F3F081FB028}" type="presOf" srcId="{9DE9940B-EF88-8C44-B454-BBE4C8BA2DF8}" destId="{6B46F728-1D54-A44A-A801-022C6F32D1DD}" srcOrd="0" destOrd="0" presId="urn:microsoft.com/office/officeart/2005/8/layout/radial6"/>
    <dgm:cxn modelId="{A93CA947-C70E-EE47-8EFC-CA6C19D5797A}" type="presOf" srcId="{FD583500-83FB-9A4C-A29B-A113137DCAD6}" destId="{9674B0D1-B6F0-EE46-97A3-CCFE5A1EDC64}" srcOrd="0" destOrd="0" presId="urn:microsoft.com/office/officeart/2005/8/layout/radial6"/>
    <dgm:cxn modelId="{C240B81C-CA39-624B-9CA0-CA59BD5DEC35}" type="presOf" srcId="{88C82A0B-AA40-E846-B413-B5537084A0FE}" destId="{6377461A-4129-3248-9E24-991433D7E21A}" srcOrd="0" destOrd="0" presId="urn:microsoft.com/office/officeart/2005/8/layout/radial6"/>
    <dgm:cxn modelId="{6EB4F585-1E32-594B-9802-1342312FC7A2}" type="presOf" srcId="{5A6501BA-3B29-224C-B026-9B75AAF33779}" destId="{F5E11CBA-9050-1940-8C12-E424E0B81892}" srcOrd="0" destOrd="0" presId="urn:microsoft.com/office/officeart/2005/8/layout/radial6"/>
    <dgm:cxn modelId="{BB47FEC9-9265-804A-A3BE-1A0771EE5012}" type="presParOf" srcId="{13F5AF08-8F96-1241-9C6D-3C558F597E1C}" destId="{EA3649C3-86CB-2444-B515-EC77ECFF6CEF}" srcOrd="0" destOrd="0" presId="urn:microsoft.com/office/officeart/2005/8/layout/radial6"/>
    <dgm:cxn modelId="{5E48FB74-38AF-BF4F-81A3-6E49582ED88B}" type="presParOf" srcId="{13F5AF08-8F96-1241-9C6D-3C558F597E1C}" destId="{6377461A-4129-3248-9E24-991433D7E21A}" srcOrd="1" destOrd="0" presId="urn:microsoft.com/office/officeart/2005/8/layout/radial6"/>
    <dgm:cxn modelId="{10DE0BF4-5455-3A48-95D3-A30B5F9525F7}" type="presParOf" srcId="{13F5AF08-8F96-1241-9C6D-3C558F597E1C}" destId="{64C4DC99-4ECD-C04F-8CDA-943D319BA057}" srcOrd="2" destOrd="0" presId="urn:microsoft.com/office/officeart/2005/8/layout/radial6"/>
    <dgm:cxn modelId="{7BB0AF27-C436-2743-937F-2A6075295A94}" type="presParOf" srcId="{13F5AF08-8F96-1241-9C6D-3C558F597E1C}" destId="{6B46F728-1D54-A44A-A801-022C6F32D1DD}" srcOrd="3" destOrd="0" presId="urn:microsoft.com/office/officeart/2005/8/layout/radial6"/>
    <dgm:cxn modelId="{CAB9180D-DE3B-6B42-AC59-53E1E56F22F8}" type="presParOf" srcId="{13F5AF08-8F96-1241-9C6D-3C558F597E1C}" destId="{F5E11CBA-9050-1940-8C12-E424E0B81892}" srcOrd="4" destOrd="0" presId="urn:microsoft.com/office/officeart/2005/8/layout/radial6"/>
    <dgm:cxn modelId="{2697E696-B488-F341-B25B-AFA0ACD98CAE}" type="presParOf" srcId="{13F5AF08-8F96-1241-9C6D-3C558F597E1C}" destId="{BB287449-1675-F14B-9500-982BBEDAE03A}" srcOrd="5" destOrd="0" presId="urn:microsoft.com/office/officeart/2005/8/layout/radial6"/>
    <dgm:cxn modelId="{041301AB-A956-134A-9B0A-224D86AA72B2}" type="presParOf" srcId="{13F5AF08-8F96-1241-9C6D-3C558F597E1C}" destId="{A66C5A2D-1F88-FB4F-9FCC-ECB16C43BBC6}" srcOrd="6" destOrd="0" presId="urn:microsoft.com/office/officeart/2005/8/layout/radial6"/>
    <dgm:cxn modelId="{6ACA07E8-4E75-AC44-9B6D-08322382AB37}" type="presParOf" srcId="{13F5AF08-8F96-1241-9C6D-3C558F597E1C}" destId="{9A0A6008-00EE-AF4B-A69F-A6CBA5794B5C}" srcOrd="7" destOrd="0" presId="urn:microsoft.com/office/officeart/2005/8/layout/radial6"/>
    <dgm:cxn modelId="{831B5DB2-CB5B-1646-B55D-F3AAB0470570}" type="presParOf" srcId="{13F5AF08-8F96-1241-9C6D-3C558F597E1C}" destId="{2612F9D0-CD80-F745-8D08-290EDDAA0CE2}" srcOrd="8" destOrd="0" presId="urn:microsoft.com/office/officeart/2005/8/layout/radial6"/>
    <dgm:cxn modelId="{F92E3D00-8437-A040-9D5A-A35326176859}" type="presParOf" srcId="{13F5AF08-8F96-1241-9C6D-3C558F597E1C}" destId="{B40C8C05-B38E-8F4E-9CDC-228053730037}" srcOrd="9" destOrd="0" presId="urn:microsoft.com/office/officeart/2005/8/layout/radial6"/>
    <dgm:cxn modelId="{3AF926E5-F0A0-E946-B2EE-B4160B4C099B}" type="presParOf" srcId="{13F5AF08-8F96-1241-9C6D-3C558F597E1C}" destId="{9674B0D1-B6F0-EE46-97A3-CCFE5A1EDC64}" srcOrd="10" destOrd="0" presId="urn:microsoft.com/office/officeart/2005/8/layout/radial6"/>
    <dgm:cxn modelId="{A57AC37E-AFF2-814D-9E98-71FFF68415F1}" type="presParOf" srcId="{13F5AF08-8F96-1241-9C6D-3C558F597E1C}" destId="{B1BDBD40-3562-5141-AD39-ADAF247B069A}" srcOrd="11" destOrd="0" presId="urn:microsoft.com/office/officeart/2005/8/layout/radial6"/>
    <dgm:cxn modelId="{4AA41CAF-EE06-D246-A269-FCC3A850176C}" type="presParOf" srcId="{13F5AF08-8F96-1241-9C6D-3C558F597E1C}" destId="{6D4E3930-0EFC-E241-9E34-CED73D6A0639}" srcOrd="12" destOrd="0" presId="urn:microsoft.com/office/officeart/2005/8/layout/radial6"/>
    <dgm:cxn modelId="{5E89C938-5889-9A4F-8C2F-341312C00D50}" type="presParOf" srcId="{13F5AF08-8F96-1241-9C6D-3C558F597E1C}" destId="{EAB7CABF-7858-1149-9E96-0336809B531F}" srcOrd="13" destOrd="0" presId="urn:microsoft.com/office/officeart/2005/8/layout/radial6"/>
    <dgm:cxn modelId="{F55F23A5-3FBE-4B46-8653-B8BFD928D745}" type="presParOf" srcId="{13F5AF08-8F96-1241-9C6D-3C558F597E1C}" destId="{E60EBD49-A56E-8A48-BBD3-4AC94EBB086B}" srcOrd="14" destOrd="0" presId="urn:microsoft.com/office/officeart/2005/8/layout/radial6"/>
    <dgm:cxn modelId="{E1899FC2-99B6-224B-A919-5AE979BAE63C}" type="presParOf" srcId="{13F5AF08-8F96-1241-9C6D-3C558F597E1C}" destId="{5B9A84D8-A294-E841-9245-9D34B106941E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C8FF85-8B08-554B-97EB-D73490BDEA21}" type="doc">
      <dgm:prSet loTypeId="urn:microsoft.com/office/officeart/2005/8/layout/cycle7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ABBA53C2-E374-2E44-9161-A4E742934DE3}">
      <dgm:prSet phldrT="[Texto]" custT="1"/>
      <dgm:spPr/>
      <dgm:t>
        <a:bodyPr/>
        <a:lstStyle/>
        <a:p>
          <a:r>
            <a:rPr lang="es-MX" sz="2200" dirty="0"/>
            <a:t>Daño del Paciente</a:t>
          </a:r>
        </a:p>
      </dgm:t>
    </dgm:pt>
    <dgm:pt modelId="{D71A0980-CB41-A840-B4B1-F33302AA51B5}" type="parTrans" cxnId="{873455D0-1B5D-1B47-9E83-F7709AEC34D0}">
      <dgm:prSet/>
      <dgm:spPr/>
      <dgm:t>
        <a:bodyPr/>
        <a:lstStyle/>
        <a:p>
          <a:endParaRPr lang="es-MX" sz="3200"/>
        </a:p>
      </dgm:t>
    </dgm:pt>
    <dgm:pt modelId="{F4BCD6DA-4B52-AC4D-9041-2344744D03FD}" type="sibTrans" cxnId="{873455D0-1B5D-1B47-9E83-F7709AEC34D0}">
      <dgm:prSet custT="1"/>
      <dgm:spPr/>
      <dgm:t>
        <a:bodyPr/>
        <a:lstStyle/>
        <a:p>
          <a:endParaRPr lang="es-MX" sz="3200"/>
        </a:p>
      </dgm:t>
    </dgm:pt>
    <dgm:pt modelId="{B6292793-FC00-7640-B0A0-E44FBC928042}">
      <dgm:prSet phldrT="[Texto]" custT="1"/>
      <dgm:spPr/>
      <dgm:t>
        <a:bodyPr/>
        <a:lstStyle/>
        <a:p>
          <a:r>
            <a:rPr lang="es-MX" sz="2200" dirty="0"/>
            <a:t>Producido de manera involuntaria</a:t>
          </a:r>
        </a:p>
      </dgm:t>
    </dgm:pt>
    <dgm:pt modelId="{0B3EACE4-B569-DB40-A8C8-0BC3352B3C43}" type="parTrans" cxnId="{44DD575D-C257-BA45-B108-B81A688B11E9}">
      <dgm:prSet/>
      <dgm:spPr/>
      <dgm:t>
        <a:bodyPr/>
        <a:lstStyle/>
        <a:p>
          <a:endParaRPr lang="es-MX" sz="3200"/>
        </a:p>
      </dgm:t>
    </dgm:pt>
    <dgm:pt modelId="{8DAB884D-7351-894A-817C-F6762C46CB12}" type="sibTrans" cxnId="{44DD575D-C257-BA45-B108-B81A688B11E9}">
      <dgm:prSet custT="1"/>
      <dgm:spPr/>
      <dgm:t>
        <a:bodyPr/>
        <a:lstStyle/>
        <a:p>
          <a:endParaRPr lang="es-MX" sz="3200"/>
        </a:p>
      </dgm:t>
    </dgm:pt>
    <dgm:pt modelId="{5DA8EC51-E019-4646-88C2-6F9E6A2216AB}">
      <dgm:prSet phldrT="[Texto]" custT="1"/>
      <dgm:spPr/>
      <dgm:t>
        <a:bodyPr/>
        <a:lstStyle/>
        <a:p>
          <a:r>
            <a:rPr lang="es-MX" sz="2400" dirty="0"/>
            <a:t>Atención en </a:t>
          </a:r>
          <a:r>
            <a:rPr lang="es-MX" sz="2200" dirty="0"/>
            <a:t>Salud</a:t>
          </a:r>
        </a:p>
      </dgm:t>
    </dgm:pt>
    <dgm:pt modelId="{4E0C0218-D9C1-9544-861A-20160DEC0757}" type="parTrans" cxnId="{44A5C704-43CC-2144-AF10-04A984C6C331}">
      <dgm:prSet/>
      <dgm:spPr/>
      <dgm:t>
        <a:bodyPr/>
        <a:lstStyle/>
        <a:p>
          <a:endParaRPr lang="es-MX" sz="3200"/>
        </a:p>
      </dgm:t>
    </dgm:pt>
    <dgm:pt modelId="{CEE872F7-3F8E-6340-86BF-C71C74D1AABB}" type="sibTrans" cxnId="{44A5C704-43CC-2144-AF10-04A984C6C331}">
      <dgm:prSet custT="1"/>
      <dgm:spPr/>
      <dgm:t>
        <a:bodyPr/>
        <a:lstStyle/>
        <a:p>
          <a:endParaRPr lang="es-MX" sz="3200"/>
        </a:p>
      </dgm:t>
    </dgm:pt>
    <dgm:pt modelId="{0BED8016-FFC4-8C4F-A232-11582150F5D5}" type="pres">
      <dgm:prSet presAssocID="{83C8FF85-8B08-554B-97EB-D73490BDEA2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3FAC2D99-5877-7347-B2D9-609089BFFCBE}" type="pres">
      <dgm:prSet presAssocID="{ABBA53C2-E374-2E44-9161-A4E742934DE3}" presName="node" presStyleLbl="node1" presStyleIdx="0" presStyleCnt="3" custScaleX="16755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6898CC-D79B-C14F-AAF7-30F61F429192}" type="pres">
      <dgm:prSet presAssocID="{F4BCD6DA-4B52-AC4D-9041-2344744D03FD}" presName="sibTrans" presStyleLbl="sibTrans2D1" presStyleIdx="0" presStyleCnt="3" custScaleX="170269" custScaleY="225820"/>
      <dgm:spPr/>
      <dgm:t>
        <a:bodyPr/>
        <a:lstStyle/>
        <a:p>
          <a:endParaRPr lang="es-CO"/>
        </a:p>
      </dgm:t>
    </dgm:pt>
    <dgm:pt modelId="{FF29CA5F-3DA2-0D4D-8707-28ABDE52DD7B}" type="pres">
      <dgm:prSet presAssocID="{F4BCD6DA-4B52-AC4D-9041-2344744D03FD}" presName="connectorText" presStyleLbl="sibTrans2D1" presStyleIdx="0" presStyleCnt="3"/>
      <dgm:spPr/>
      <dgm:t>
        <a:bodyPr/>
        <a:lstStyle/>
        <a:p>
          <a:endParaRPr lang="es-CO"/>
        </a:p>
      </dgm:t>
    </dgm:pt>
    <dgm:pt modelId="{9E648B9A-17F8-B140-B99C-75DCE60FA68D}" type="pres">
      <dgm:prSet presAssocID="{B6292793-FC00-7640-B0A0-E44FBC928042}" presName="node" presStyleLbl="node1" presStyleIdx="1" presStyleCnt="3" custScaleX="120050" custRadScaleRad="106999" custRadScaleInc="-421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52D2AAD-72BF-524C-8938-B21E26C01E85}" type="pres">
      <dgm:prSet presAssocID="{8DAB884D-7351-894A-817C-F6762C46CB12}" presName="sibTrans" presStyleLbl="sibTrans2D1" presStyleIdx="1" presStyleCnt="3" custScaleX="112996" custScaleY="190928" custLinFactNeighborY="-4530"/>
      <dgm:spPr/>
      <dgm:t>
        <a:bodyPr/>
        <a:lstStyle/>
        <a:p>
          <a:endParaRPr lang="es-CO"/>
        </a:p>
      </dgm:t>
    </dgm:pt>
    <dgm:pt modelId="{862F154C-05C3-1043-A0B0-E12AF37F5264}" type="pres">
      <dgm:prSet presAssocID="{8DAB884D-7351-894A-817C-F6762C46CB12}" presName="connectorText" presStyleLbl="sibTrans2D1" presStyleIdx="1" presStyleCnt="3"/>
      <dgm:spPr/>
      <dgm:t>
        <a:bodyPr/>
        <a:lstStyle/>
        <a:p>
          <a:endParaRPr lang="es-CO"/>
        </a:p>
      </dgm:t>
    </dgm:pt>
    <dgm:pt modelId="{9E9E10F2-60E2-CB42-99B5-B7E0B64F91DB}" type="pres">
      <dgm:prSet presAssocID="{5DA8EC51-E019-4646-88C2-6F9E6A2216AB}" presName="node" presStyleLbl="node1" presStyleIdx="2" presStyleCnt="3" custScaleX="120050" custRadScaleRad="110196" custRadScaleInc="565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E4050E6-5A95-7546-B884-35385C95E9E2}" type="pres">
      <dgm:prSet presAssocID="{CEE872F7-3F8E-6340-86BF-C71C74D1AABB}" presName="sibTrans" presStyleLbl="sibTrans2D1" presStyleIdx="2" presStyleCnt="3" custScaleX="170269" custScaleY="225820"/>
      <dgm:spPr/>
      <dgm:t>
        <a:bodyPr/>
        <a:lstStyle/>
        <a:p>
          <a:endParaRPr lang="es-CO"/>
        </a:p>
      </dgm:t>
    </dgm:pt>
    <dgm:pt modelId="{56121547-9388-514E-9E99-153AE1021EB7}" type="pres">
      <dgm:prSet presAssocID="{CEE872F7-3F8E-6340-86BF-C71C74D1AABB}" presName="connectorText" presStyleLbl="sibTrans2D1" presStyleIdx="2" presStyleCnt="3"/>
      <dgm:spPr/>
      <dgm:t>
        <a:bodyPr/>
        <a:lstStyle/>
        <a:p>
          <a:endParaRPr lang="es-CO"/>
        </a:p>
      </dgm:t>
    </dgm:pt>
  </dgm:ptLst>
  <dgm:cxnLst>
    <dgm:cxn modelId="{44DD575D-C257-BA45-B108-B81A688B11E9}" srcId="{83C8FF85-8B08-554B-97EB-D73490BDEA21}" destId="{B6292793-FC00-7640-B0A0-E44FBC928042}" srcOrd="1" destOrd="0" parTransId="{0B3EACE4-B569-DB40-A8C8-0BC3352B3C43}" sibTransId="{8DAB884D-7351-894A-817C-F6762C46CB12}"/>
    <dgm:cxn modelId="{D7D64D9F-B940-D44D-8B95-696B64203964}" type="presOf" srcId="{8DAB884D-7351-894A-817C-F6762C46CB12}" destId="{B52D2AAD-72BF-524C-8938-B21E26C01E85}" srcOrd="0" destOrd="0" presId="urn:microsoft.com/office/officeart/2005/8/layout/cycle7"/>
    <dgm:cxn modelId="{23356084-CFB4-9640-8781-833285ACB518}" type="presOf" srcId="{8DAB884D-7351-894A-817C-F6762C46CB12}" destId="{862F154C-05C3-1043-A0B0-E12AF37F5264}" srcOrd="1" destOrd="0" presId="urn:microsoft.com/office/officeart/2005/8/layout/cycle7"/>
    <dgm:cxn modelId="{468FFF73-29F1-4741-9B0B-62E4AB9E7973}" type="presOf" srcId="{CEE872F7-3F8E-6340-86BF-C71C74D1AABB}" destId="{BE4050E6-5A95-7546-B884-35385C95E9E2}" srcOrd="0" destOrd="0" presId="urn:microsoft.com/office/officeart/2005/8/layout/cycle7"/>
    <dgm:cxn modelId="{D2A63BED-87AF-B64C-8208-BC29346D2911}" type="presOf" srcId="{F4BCD6DA-4B52-AC4D-9041-2344744D03FD}" destId="{976898CC-D79B-C14F-AAF7-30F61F429192}" srcOrd="0" destOrd="0" presId="urn:microsoft.com/office/officeart/2005/8/layout/cycle7"/>
    <dgm:cxn modelId="{A977D798-C746-BD47-8F04-0B000CE7AD18}" type="presOf" srcId="{F4BCD6DA-4B52-AC4D-9041-2344744D03FD}" destId="{FF29CA5F-3DA2-0D4D-8707-28ABDE52DD7B}" srcOrd="1" destOrd="0" presId="urn:microsoft.com/office/officeart/2005/8/layout/cycle7"/>
    <dgm:cxn modelId="{84340338-D358-0A49-BA3C-B400910CD88D}" type="presOf" srcId="{ABBA53C2-E374-2E44-9161-A4E742934DE3}" destId="{3FAC2D99-5877-7347-B2D9-609089BFFCBE}" srcOrd="0" destOrd="0" presId="urn:microsoft.com/office/officeart/2005/8/layout/cycle7"/>
    <dgm:cxn modelId="{6F2972C8-1E39-A649-B608-F26C07AC68BF}" type="presOf" srcId="{83C8FF85-8B08-554B-97EB-D73490BDEA21}" destId="{0BED8016-FFC4-8C4F-A232-11582150F5D5}" srcOrd="0" destOrd="0" presId="urn:microsoft.com/office/officeart/2005/8/layout/cycle7"/>
    <dgm:cxn modelId="{44A5C704-43CC-2144-AF10-04A984C6C331}" srcId="{83C8FF85-8B08-554B-97EB-D73490BDEA21}" destId="{5DA8EC51-E019-4646-88C2-6F9E6A2216AB}" srcOrd="2" destOrd="0" parTransId="{4E0C0218-D9C1-9544-861A-20160DEC0757}" sibTransId="{CEE872F7-3F8E-6340-86BF-C71C74D1AABB}"/>
    <dgm:cxn modelId="{873455D0-1B5D-1B47-9E83-F7709AEC34D0}" srcId="{83C8FF85-8B08-554B-97EB-D73490BDEA21}" destId="{ABBA53C2-E374-2E44-9161-A4E742934DE3}" srcOrd="0" destOrd="0" parTransId="{D71A0980-CB41-A840-B4B1-F33302AA51B5}" sibTransId="{F4BCD6DA-4B52-AC4D-9041-2344744D03FD}"/>
    <dgm:cxn modelId="{3A2E8971-6964-0749-902D-41884969D91C}" type="presOf" srcId="{5DA8EC51-E019-4646-88C2-6F9E6A2216AB}" destId="{9E9E10F2-60E2-CB42-99B5-B7E0B64F91DB}" srcOrd="0" destOrd="0" presId="urn:microsoft.com/office/officeart/2005/8/layout/cycle7"/>
    <dgm:cxn modelId="{0610FA84-9F13-1C4C-9BC0-FED062D5DD8C}" type="presOf" srcId="{CEE872F7-3F8E-6340-86BF-C71C74D1AABB}" destId="{56121547-9388-514E-9E99-153AE1021EB7}" srcOrd="1" destOrd="0" presId="urn:microsoft.com/office/officeart/2005/8/layout/cycle7"/>
    <dgm:cxn modelId="{ECAE00C4-24AB-5048-88D4-45CE127F2816}" type="presOf" srcId="{B6292793-FC00-7640-B0A0-E44FBC928042}" destId="{9E648B9A-17F8-B140-B99C-75DCE60FA68D}" srcOrd="0" destOrd="0" presId="urn:microsoft.com/office/officeart/2005/8/layout/cycle7"/>
    <dgm:cxn modelId="{068719A0-22DF-8E42-82C9-2BDA077C1B51}" type="presParOf" srcId="{0BED8016-FFC4-8C4F-A232-11582150F5D5}" destId="{3FAC2D99-5877-7347-B2D9-609089BFFCBE}" srcOrd="0" destOrd="0" presId="urn:microsoft.com/office/officeart/2005/8/layout/cycle7"/>
    <dgm:cxn modelId="{DAB28147-7901-B746-B50C-95D3B1D0DD75}" type="presParOf" srcId="{0BED8016-FFC4-8C4F-A232-11582150F5D5}" destId="{976898CC-D79B-C14F-AAF7-30F61F429192}" srcOrd="1" destOrd="0" presId="urn:microsoft.com/office/officeart/2005/8/layout/cycle7"/>
    <dgm:cxn modelId="{015DAFF6-A939-3347-883B-BFF933340510}" type="presParOf" srcId="{976898CC-D79B-C14F-AAF7-30F61F429192}" destId="{FF29CA5F-3DA2-0D4D-8707-28ABDE52DD7B}" srcOrd="0" destOrd="0" presId="urn:microsoft.com/office/officeart/2005/8/layout/cycle7"/>
    <dgm:cxn modelId="{38E12EE7-51B8-F34F-B0D0-7B01D23328D4}" type="presParOf" srcId="{0BED8016-FFC4-8C4F-A232-11582150F5D5}" destId="{9E648B9A-17F8-B140-B99C-75DCE60FA68D}" srcOrd="2" destOrd="0" presId="urn:microsoft.com/office/officeart/2005/8/layout/cycle7"/>
    <dgm:cxn modelId="{651DB441-4130-094C-9F92-1508A7670858}" type="presParOf" srcId="{0BED8016-FFC4-8C4F-A232-11582150F5D5}" destId="{B52D2AAD-72BF-524C-8938-B21E26C01E85}" srcOrd="3" destOrd="0" presId="urn:microsoft.com/office/officeart/2005/8/layout/cycle7"/>
    <dgm:cxn modelId="{6FFDCAE4-EC70-3344-BEAF-403BAE703699}" type="presParOf" srcId="{B52D2AAD-72BF-524C-8938-B21E26C01E85}" destId="{862F154C-05C3-1043-A0B0-E12AF37F5264}" srcOrd="0" destOrd="0" presId="urn:microsoft.com/office/officeart/2005/8/layout/cycle7"/>
    <dgm:cxn modelId="{0F894BF7-B7AB-0A4B-8075-D22403C9C8A1}" type="presParOf" srcId="{0BED8016-FFC4-8C4F-A232-11582150F5D5}" destId="{9E9E10F2-60E2-CB42-99B5-B7E0B64F91DB}" srcOrd="4" destOrd="0" presId="urn:microsoft.com/office/officeart/2005/8/layout/cycle7"/>
    <dgm:cxn modelId="{60F6243D-438B-1244-8F3E-B4FBE08E4F3B}" type="presParOf" srcId="{0BED8016-FFC4-8C4F-A232-11582150F5D5}" destId="{BE4050E6-5A95-7546-B884-35385C95E9E2}" srcOrd="5" destOrd="0" presId="urn:microsoft.com/office/officeart/2005/8/layout/cycle7"/>
    <dgm:cxn modelId="{94B593C3-2120-1049-AAB5-6DA433358871}" type="presParOf" srcId="{BE4050E6-5A95-7546-B884-35385C95E9E2}" destId="{56121547-9388-514E-9E99-153AE1021EB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CC1B36-A9BC-4251-979A-78B063B455C0}" type="doc">
      <dgm:prSet loTypeId="urn:microsoft.com/office/officeart/2005/8/layout/b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287EFD7B-4EC2-4C63-A35C-902F48211088}">
      <dgm:prSet phldrT="[Texto]" custT="1"/>
      <dgm:spPr/>
      <dgm:t>
        <a:bodyPr/>
        <a:lstStyle/>
        <a:p>
          <a:r>
            <a:rPr lang="es-CO" sz="1800" dirty="0">
              <a:solidFill>
                <a:schemeClr val="tx1"/>
              </a:solidFill>
            </a:rPr>
            <a:t>Asegurar la correcta identificación del paciente</a:t>
          </a:r>
        </a:p>
      </dgm:t>
    </dgm:pt>
    <dgm:pt modelId="{92EEE028-F109-4589-8741-538B46B59224}" type="parTrans" cxnId="{0339AF22-7B21-4A54-B863-A1F370EF7710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E81315D0-7B1F-40B4-BA0C-BEBBA933600C}" type="sibTrans" cxnId="{0339AF22-7B21-4A54-B863-A1F370EF7710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8E43EE0B-F0D9-4369-9429-C72BFAD0B54F}">
      <dgm:prSet phldrT="[Texto]" custT="1"/>
      <dgm:spPr/>
      <dgm:t>
        <a:bodyPr/>
        <a:lstStyle/>
        <a:p>
          <a:r>
            <a:rPr lang="es-CO" sz="1600" dirty="0">
              <a:solidFill>
                <a:schemeClr val="tx1"/>
              </a:solidFill>
            </a:rPr>
            <a:t>Gestionar y desarrollar una adecuada comunicación entre las personas que atienden y cuidan a los pacientes que incluya enfoques diferenciales.</a:t>
          </a:r>
        </a:p>
      </dgm:t>
    </dgm:pt>
    <dgm:pt modelId="{0EF5642F-7204-4DFA-A496-88DCC78E14BD}" type="parTrans" cxnId="{53E9EFFC-8BFE-4FF1-9109-888EA5FF7BF2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24DC923C-275D-4DE3-B31F-6497124DFA85}" type="sibTrans" cxnId="{53E9EFFC-8BFE-4FF1-9109-888EA5FF7BF2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49EB7DBF-6460-48C1-B0B5-B074FEDC1A30}">
      <dgm:prSet phldrT="[Texto]" custT="1"/>
      <dgm:spPr/>
      <dgm:t>
        <a:bodyPr/>
        <a:lstStyle/>
        <a:p>
          <a:r>
            <a:rPr lang="es-CO" sz="1800" dirty="0">
              <a:solidFill>
                <a:schemeClr val="tx1"/>
              </a:solidFill>
            </a:rPr>
            <a:t>Detectar, prevenir y reducir infecciones asociadas con la atención en salud (Incluir Protocolo Lavado de Manos)</a:t>
          </a:r>
        </a:p>
      </dgm:t>
    </dgm:pt>
    <dgm:pt modelId="{71280C26-D5FE-4406-B116-DA2F612F7C76}" type="parTrans" cxnId="{E5574A5B-6FC2-4DC2-B646-11E92F842F2C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E6D4A6D9-EE84-4203-81E6-CD1726E3F9B8}" type="sibTrans" cxnId="{E5574A5B-6FC2-4DC2-B646-11E92F842F2C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8A645712-B3E0-453A-A02B-23FDBD7D68D7}">
      <dgm:prSet phldrT="[Texto]" custT="1"/>
      <dgm:spPr/>
      <dgm:t>
        <a:bodyPr/>
        <a:lstStyle/>
        <a:p>
          <a:r>
            <a:rPr lang="es-CO" sz="1800" dirty="0">
              <a:solidFill>
                <a:schemeClr val="tx1"/>
              </a:solidFill>
            </a:rPr>
            <a:t>Detectar, analizar y gestionar eventos adversos.</a:t>
          </a:r>
        </a:p>
      </dgm:t>
    </dgm:pt>
    <dgm:pt modelId="{FF0DACDC-F3F5-4B68-8E13-FF61A34784AD}" type="parTrans" cxnId="{436BAC3D-F172-4E1C-99AB-F5D67AB27898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52504D00-CB74-46D3-A28A-4179727803A3}" type="sibTrans" cxnId="{436BAC3D-F172-4E1C-99AB-F5D67AB27898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6EE623BB-EEC2-4394-9AFB-2426E08819F6}">
      <dgm:prSet phldrT="[Texto]" custT="1"/>
      <dgm:spPr/>
      <dgm:t>
        <a:bodyPr/>
        <a:lstStyle/>
        <a:p>
          <a:r>
            <a:rPr lang="es-CO" sz="1800" dirty="0">
              <a:solidFill>
                <a:schemeClr val="tx1"/>
              </a:solidFill>
            </a:rPr>
            <a:t>Garantizar la funcionalidad de los procedimientos de consentimiento informado</a:t>
          </a:r>
        </a:p>
      </dgm:t>
    </dgm:pt>
    <dgm:pt modelId="{C9DC040E-5946-43FA-A4D7-411E318A0AB4}" type="parTrans" cxnId="{2528A7A7-EC39-4DD0-8147-B70E0C58641B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883FC8D6-8209-4F6D-B7D3-65A709B73178}" type="sibTrans" cxnId="{2528A7A7-EC39-4DD0-8147-B70E0C58641B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A4AEEDFF-97E4-41E0-9AFE-B100CD76AE16}">
      <dgm:prSet phldrT="[Texto]" custT="1"/>
      <dgm:spPr/>
      <dgm:t>
        <a:bodyPr/>
        <a:lstStyle/>
        <a:p>
          <a:r>
            <a:rPr lang="es-CO" sz="1800" dirty="0">
              <a:solidFill>
                <a:schemeClr val="tx1"/>
              </a:solidFill>
            </a:rPr>
            <a:t>Mejorar la seguridad en la utilización de medicamentos.</a:t>
          </a:r>
        </a:p>
      </dgm:t>
    </dgm:pt>
    <dgm:pt modelId="{A0CC8F33-B217-4BB2-B642-9DCCA183357F}" type="parTrans" cxnId="{75F86E0E-9FBE-4B7F-9BC3-873252437255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A4F8620F-3F75-4BB0-A2B1-162A2A669C25}" type="sibTrans" cxnId="{75F86E0E-9FBE-4B7F-9BC3-873252437255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5596E12A-757A-409B-A2C5-0B54513B778A}">
      <dgm:prSet phldrT="[Texto]" custT="1"/>
      <dgm:spPr/>
      <dgm:t>
        <a:bodyPr/>
        <a:lstStyle/>
        <a:p>
          <a:r>
            <a:rPr lang="es-CO" sz="1800" dirty="0">
              <a:solidFill>
                <a:schemeClr val="tx1"/>
              </a:solidFill>
            </a:rPr>
            <a:t>Prevenir y reducir la frecuencia de caídas.</a:t>
          </a:r>
        </a:p>
      </dgm:t>
    </dgm:pt>
    <dgm:pt modelId="{DD0ABEDF-AE82-4787-8FB8-05AAF52D53BA}" type="parTrans" cxnId="{F9904506-85CF-4CA0-B075-560DBA8E18B0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175D649A-7EDB-4DD7-B144-CF7A12D734EE}" type="sibTrans" cxnId="{F9904506-85CF-4CA0-B075-560DBA8E18B0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5D4A1BB6-31DD-42E3-9635-037F76B01E2F}">
      <dgm:prSet phldrT="[Texto]" custT="1"/>
      <dgm:spPr/>
      <dgm:t>
        <a:bodyPr/>
        <a:lstStyle/>
        <a:p>
          <a:r>
            <a:rPr lang="es-CO" sz="1800" dirty="0">
              <a:solidFill>
                <a:schemeClr val="tx1"/>
              </a:solidFill>
            </a:rPr>
            <a:t>Garantizar la atención segura de la gestante y el recién nacido.</a:t>
          </a:r>
        </a:p>
      </dgm:t>
    </dgm:pt>
    <dgm:pt modelId="{5B7B2DDE-972A-4545-ADDC-B89222D4A88B}" type="parTrans" cxnId="{54A99882-4D42-4014-8E47-E5DFEF8A2490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DC13D6EB-23D0-440F-9AE7-26491EB772DA}" type="sibTrans" cxnId="{54A99882-4D42-4014-8E47-E5DFEF8A2490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871FCAD2-7948-4431-ADDA-E9AA5567FF54}">
      <dgm:prSet phldrT="[Texto]" custT="1"/>
      <dgm:spPr/>
      <dgm:t>
        <a:bodyPr/>
        <a:lstStyle/>
        <a:p>
          <a:r>
            <a:rPr lang="es-CO" sz="1800" dirty="0">
              <a:solidFill>
                <a:schemeClr val="tx1"/>
              </a:solidFill>
            </a:rPr>
            <a:t>Prevenir úlceras por presión.</a:t>
          </a:r>
        </a:p>
      </dgm:t>
    </dgm:pt>
    <dgm:pt modelId="{D3D6C085-366A-41A1-89CD-6221F578FB14}" type="parTrans" cxnId="{F415AB0D-384A-4609-925B-19B0F2EEC264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9F04EE10-D7C4-4B02-921D-F85872837157}" type="sibTrans" cxnId="{F415AB0D-384A-4609-925B-19B0F2EEC264}">
      <dgm:prSet/>
      <dgm:spPr/>
      <dgm:t>
        <a:bodyPr/>
        <a:lstStyle/>
        <a:p>
          <a:endParaRPr lang="es-CO" sz="2400">
            <a:solidFill>
              <a:schemeClr val="tx1"/>
            </a:solidFill>
          </a:endParaRPr>
        </a:p>
      </dgm:t>
    </dgm:pt>
    <dgm:pt modelId="{3A946E1F-E358-4532-95AC-FD6D8A6B399D}" type="pres">
      <dgm:prSet presAssocID="{DECC1B36-A9BC-4251-979A-78B063B455C0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EB7DAFB-6E47-4EE7-9405-670F8D391F8E}" type="pres">
      <dgm:prSet presAssocID="{287EFD7B-4EC2-4C63-A35C-902F48211088}" presName="compNode" presStyleCnt="0"/>
      <dgm:spPr/>
    </dgm:pt>
    <dgm:pt modelId="{38547EE5-4657-4655-8A54-5685CBAAFBB2}" type="pres">
      <dgm:prSet presAssocID="{287EFD7B-4EC2-4C63-A35C-902F48211088}" presName="dummyConnPt" presStyleCnt="0"/>
      <dgm:spPr/>
    </dgm:pt>
    <dgm:pt modelId="{79FF88E0-2055-42C5-A042-6E1AD5FC84F2}" type="pres">
      <dgm:prSet presAssocID="{287EFD7B-4EC2-4C63-A35C-902F48211088}" presName="node" presStyleLbl="node1" presStyleIdx="0" presStyleCnt="9" custScaleX="123337" custScaleY="140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AD588D6-B65B-4333-A4DB-7475E0DBB885}" type="pres">
      <dgm:prSet presAssocID="{E81315D0-7B1F-40B4-BA0C-BEBBA933600C}" presName="sibTrans" presStyleLbl="bgSibTrans2D1" presStyleIdx="0" presStyleCnt="8"/>
      <dgm:spPr/>
      <dgm:t>
        <a:bodyPr/>
        <a:lstStyle/>
        <a:p>
          <a:endParaRPr lang="es-CO"/>
        </a:p>
      </dgm:t>
    </dgm:pt>
    <dgm:pt modelId="{E8083ED8-B4BC-4366-83D7-5D05A309A53D}" type="pres">
      <dgm:prSet presAssocID="{8E43EE0B-F0D9-4369-9429-C72BFAD0B54F}" presName="compNode" presStyleCnt="0"/>
      <dgm:spPr/>
    </dgm:pt>
    <dgm:pt modelId="{8AFA0209-56AF-486C-9F32-1C8E3E50B98B}" type="pres">
      <dgm:prSet presAssocID="{8E43EE0B-F0D9-4369-9429-C72BFAD0B54F}" presName="dummyConnPt" presStyleCnt="0"/>
      <dgm:spPr/>
    </dgm:pt>
    <dgm:pt modelId="{95DAA586-29D3-4801-856A-7687AE978939}" type="pres">
      <dgm:prSet presAssocID="{8E43EE0B-F0D9-4369-9429-C72BFAD0B54F}" presName="node" presStyleLbl="node1" presStyleIdx="1" presStyleCnt="9" custScaleX="123337" custScaleY="140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18C015B-5795-472B-9FCC-C8D7F9205AA2}" type="pres">
      <dgm:prSet presAssocID="{24DC923C-275D-4DE3-B31F-6497124DFA85}" presName="sibTrans" presStyleLbl="bgSibTrans2D1" presStyleIdx="1" presStyleCnt="8"/>
      <dgm:spPr/>
      <dgm:t>
        <a:bodyPr/>
        <a:lstStyle/>
        <a:p>
          <a:endParaRPr lang="es-CO"/>
        </a:p>
      </dgm:t>
    </dgm:pt>
    <dgm:pt modelId="{6A4086A0-FE74-41ED-844B-C45B10643BD8}" type="pres">
      <dgm:prSet presAssocID="{49EB7DBF-6460-48C1-B0B5-B074FEDC1A30}" presName="compNode" presStyleCnt="0"/>
      <dgm:spPr/>
    </dgm:pt>
    <dgm:pt modelId="{08782FC8-0F71-48E5-A021-CB09ABF3CD8B}" type="pres">
      <dgm:prSet presAssocID="{49EB7DBF-6460-48C1-B0B5-B074FEDC1A30}" presName="dummyConnPt" presStyleCnt="0"/>
      <dgm:spPr/>
    </dgm:pt>
    <dgm:pt modelId="{9E892E9D-E623-4B83-8A14-D868D0118811}" type="pres">
      <dgm:prSet presAssocID="{49EB7DBF-6460-48C1-B0B5-B074FEDC1A30}" presName="node" presStyleLbl="node1" presStyleIdx="2" presStyleCnt="9" custScaleX="123337" custScaleY="140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A79DDF0-CB0C-4B6A-90D2-2B683766D62D}" type="pres">
      <dgm:prSet presAssocID="{E6D4A6D9-EE84-4203-81E6-CD1726E3F9B8}" presName="sibTrans" presStyleLbl="bgSibTrans2D1" presStyleIdx="2" presStyleCnt="8"/>
      <dgm:spPr/>
      <dgm:t>
        <a:bodyPr/>
        <a:lstStyle/>
        <a:p>
          <a:endParaRPr lang="es-CO"/>
        </a:p>
      </dgm:t>
    </dgm:pt>
    <dgm:pt modelId="{55E27B64-8A76-46E3-B15E-2D65CE58A3B0}" type="pres">
      <dgm:prSet presAssocID="{8A645712-B3E0-453A-A02B-23FDBD7D68D7}" presName="compNode" presStyleCnt="0"/>
      <dgm:spPr/>
    </dgm:pt>
    <dgm:pt modelId="{13A8C954-09CB-4F2A-AE91-2C307100755C}" type="pres">
      <dgm:prSet presAssocID="{8A645712-B3E0-453A-A02B-23FDBD7D68D7}" presName="dummyConnPt" presStyleCnt="0"/>
      <dgm:spPr/>
    </dgm:pt>
    <dgm:pt modelId="{14A2A926-458D-4B23-92DE-79D9EF3121CA}" type="pres">
      <dgm:prSet presAssocID="{8A645712-B3E0-453A-A02B-23FDBD7D68D7}" presName="node" presStyleLbl="node1" presStyleIdx="3" presStyleCnt="9" custScaleX="123337" custScaleY="140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D7B876B-95D0-4BE2-8296-855473AC5DB4}" type="pres">
      <dgm:prSet presAssocID="{52504D00-CB74-46D3-A28A-4179727803A3}" presName="sibTrans" presStyleLbl="bgSibTrans2D1" presStyleIdx="3" presStyleCnt="8"/>
      <dgm:spPr/>
      <dgm:t>
        <a:bodyPr/>
        <a:lstStyle/>
        <a:p>
          <a:endParaRPr lang="es-CO"/>
        </a:p>
      </dgm:t>
    </dgm:pt>
    <dgm:pt modelId="{FB57C0FA-B475-4242-9782-D118F2631E35}" type="pres">
      <dgm:prSet presAssocID="{6EE623BB-EEC2-4394-9AFB-2426E08819F6}" presName="compNode" presStyleCnt="0"/>
      <dgm:spPr/>
    </dgm:pt>
    <dgm:pt modelId="{D8125174-E015-4938-A73C-771645E0DC5A}" type="pres">
      <dgm:prSet presAssocID="{6EE623BB-EEC2-4394-9AFB-2426E08819F6}" presName="dummyConnPt" presStyleCnt="0"/>
      <dgm:spPr/>
    </dgm:pt>
    <dgm:pt modelId="{26A7C45C-CA66-4111-9D6F-D1C0DC4D70FC}" type="pres">
      <dgm:prSet presAssocID="{6EE623BB-EEC2-4394-9AFB-2426E08819F6}" presName="node" presStyleLbl="node1" presStyleIdx="4" presStyleCnt="9" custScaleX="123337" custScaleY="140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6C8D8A6-B686-4122-8B43-6A79F10D0213}" type="pres">
      <dgm:prSet presAssocID="{883FC8D6-8209-4F6D-B7D3-65A709B73178}" presName="sibTrans" presStyleLbl="bgSibTrans2D1" presStyleIdx="4" presStyleCnt="8"/>
      <dgm:spPr/>
      <dgm:t>
        <a:bodyPr/>
        <a:lstStyle/>
        <a:p>
          <a:endParaRPr lang="es-CO"/>
        </a:p>
      </dgm:t>
    </dgm:pt>
    <dgm:pt modelId="{00B7DD70-BF44-47DE-ACF7-C9343000C0D3}" type="pres">
      <dgm:prSet presAssocID="{A4AEEDFF-97E4-41E0-9AFE-B100CD76AE16}" presName="compNode" presStyleCnt="0"/>
      <dgm:spPr/>
    </dgm:pt>
    <dgm:pt modelId="{B1FC67C1-15AC-4835-961B-16F0D9780F18}" type="pres">
      <dgm:prSet presAssocID="{A4AEEDFF-97E4-41E0-9AFE-B100CD76AE16}" presName="dummyConnPt" presStyleCnt="0"/>
      <dgm:spPr/>
    </dgm:pt>
    <dgm:pt modelId="{18781C84-AAF0-4E61-A054-1D30A19D5687}" type="pres">
      <dgm:prSet presAssocID="{A4AEEDFF-97E4-41E0-9AFE-B100CD76AE16}" presName="node" presStyleLbl="node1" presStyleIdx="5" presStyleCnt="9" custScaleX="123337" custScaleY="140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6F15E64-877A-4267-B0E6-F81EA572E84E}" type="pres">
      <dgm:prSet presAssocID="{A4F8620F-3F75-4BB0-A2B1-162A2A669C25}" presName="sibTrans" presStyleLbl="bgSibTrans2D1" presStyleIdx="5" presStyleCnt="8"/>
      <dgm:spPr/>
      <dgm:t>
        <a:bodyPr/>
        <a:lstStyle/>
        <a:p>
          <a:endParaRPr lang="es-CO"/>
        </a:p>
      </dgm:t>
    </dgm:pt>
    <dgm:pt modelId="{38101D76-FF54-4573-98E7-DDD33F05C1F1}" type="pres">
      <dgm:prSet presAssocID="{5596E12A-757A-409B-A2C5-0B54513B778A}" presName="compNode" presStyleCnt="0"/>
      <dgm:spPr/>
    </dgm:pt>
    <dgm:pt modelId="{56E749D9-6693-4496-B8F2-FC085B9BD013}" type="pres">
      <dgm:prSet presAssocID="{5596E12A-757A-409B-A2C5-0B54513B778A}" presName="dummyConnPt" presStyleCnt="0"/>
      <dgm:spPr/>
    </dgm:pt>
    <dgm:pt modelId="{F7AEF961-5050-44BB-8B41-80E64870515C}" type="pres">
      <dgm:prSet presAssocID="{5596E12A-757A-409B-A2C5-0B54513B778A}" presName="node" presStyleLbl="node1" presStyleIdx="6" presStyleCnt="9" custScaleX="123337" custScaleY="140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338707C-38DF-427A-9C87-CA1579282564}" type="pres">
      <dgm:prSet presAssocID="{175D649A-7EDB-4DD7-B144-CF7A12D734EE}" presName="sibTrans" presStyleLbl="bgSibTrans2D1" presStyleIdx="6" presStyleCnt="8"/>
      <dgm:spPr/>
      <dgm:t>
        <a:bodyPr/>
        <a:lstStyle/>
        <a:p>
          <a:endParaRPr lang="es-CO"/>
        </a:p>
      </dgm:t>
    </dgm:pt>
    <dgm:pt modelId="{662AB668-18AC-4004-B247-93BBAF0174D1}" type="pres">
      <dgm:prSet presAssocID="{5D4A1BB6-31DD-42E3-9635-037F76B01E2F}" presName="compNode" presStyleCnt="0"/>
      <dgm:spPr/>
    </dgm:pt>
    <dgm:pt modelId="{02F20B78-6198-4FD1-9CEF-7E0AB82A6161}" type="pres">
      <dgm:prSet presAssocID="{5D4A1BB6-31DD-42E3-9635-037F76B01E2F}" presName="dummyConnPt" presStyleCnt="0"/>
      <dgm:spPr/>
    </dgm:pt>
    <dgm:pt modelId="{73573C2D-0FF9-44A7-B0B6-FE763FA6EE14}" type="pres">
      <dgm:prSet presAssocID="{5D4A1BB6-31DD-42E3-9635-037F76B01E2F}" presName="node" presStyleLbl="node1" presStyleIdx="7" presStyleCnt="9" custScaleX="123337" custScaleY="140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1465444-4374-4977-A23D-9880FF5E11B7}" type="pres">
      <dgm:prSet presAssocID="{DC13D6EB-23D0-440F-9AE7-26491EB772DA}" presName="sibTrans" presStyleLbl="bgSibTrans2D1" presStyleIdx="7" presStyleCnt="8"/>
      <dgm:spPr/>
      <dgm:t>
        <a:bodyPr/>
        <a:lstStyle/>
        <a:p>
          <a:endParaRPr lang="es-CO"/>
        </a:p>
      </dgm:t>
    </dgm:pt>
    <dgm:pt modelId="{CF8F119F-CADE-4A73-B762-954070946D25}" type="pres">
      <dgm:prSet presAssocID="{871FCAD2-7948-4431-ADDA-E9AA5567FF54}" presName="compNode" presStyleCnt="0"/>
      <dgm:spPr/>
    </dgm:pt>
    <dgm:pt modelId="{690C0ACF-639B-46F6-B533-0CC93E7ED2F0}" type="pres">
      <dgm:prSet presAssocID="{871FCAD2-7948-4431-ADDA-E9AA5567FF54}" presName="dummyConnPt" presStyleCnt="0"/>
      <dgm:spPr/>
    </dgm:pt>
    <dgm:pt modelId="{1F3E70FF-BB56-404E-B43D-D2C2C18B3174}" type="pres">
      <dgm:prSet presAssocID="{871FCAD2-7948-4431-ADDA-E9AA5567FF54}" presName="node" presStyleLbl="node1" presStyleIdx="8" presStyleCnt="9" custScaleX="123337" custScaleY="140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B61422A-4E81-4AFD-8B44-181A749FA463}" type="presOf" srcId="{52504D00-CB74-46D3-A28A-4179727803A3}" destId="{BD7B876B-95D0-4BE2-8296-855473AC5DB4}" srcOrd="0" destOrd="0" presId="urn:microsoft.com/office/officeart/2005/8/layout/bProcess4"/>
    <dgm:cxn modelId="{24F4A86F-2395-45D0-A99F-9860B7B16C02}" type="presOf" srcId="{5D4A1BB6-31DD-42E3-9635-037F76B01E2F}" destId="{73573C2D-0FF9-44A7-B0B6-FE763FA6EE14}" srcOrd="0" destOrd="0" presId="urn:microsoft.com/office/officeart/2005/8/layout/bProcess4"/>
    <dgm:cxn modelId="{322A0C9E-12C7-4989-8E9B-9C1927D638B6}" type="presOf" srcId="{8A645712-B3E0-453A-A02B-23FDBD7D68D7}" destId="{14A2A926-458D-4B23-92DE-79D9EF3121CA}" srcOrd="0" destOrd="0" presId="urn:microsoft.com/office/officeart/2005/8/layout/bProcess4"/>
    <dgm:cxn modelId="{CE723350-FB64-408B-ACC2-68416B9529E2}" type="presOf" srcId="{24DC923C-275D-4DE3-B31F-6497124DFA85}" destId="{318C015B-5795-472B-9FCC-C8D7F9205AA2}" srcOrd="0" destOrd="0" presId="urn:microsoft.com/office/officeart/2005/8/layout/bProcess4"/>
    <dgm:cxn modelId="{D5E7AC14-A009-474A-B98D-AB3445FB0206}" type="presOf" srcId="{6EE623BB-EEC2-4394-9AFB-2426E08819F6}" destId="{26A7C45C-CA66-4111-9D6F-D1C0DC4D70FC}" srcOrd="0" destOrd="0" presId="urn:microsoft.com/office/officeart/2005/8/layout/bProcess4"/>
    <dgm:cxn modelId="{918164C4-BE2E-4F20-8BE1-91DBA97D058C}" type="presOf" srcId="{DC13D6EB-23D0-440F-9AE7-26491EB772DA}" destId="{01465444-4374-4977-A23D-9880FF5E11B7}" srcOrd="0" destOrd="0" presId="urn:microsoft.com/office/officeart/2005/8/layout/bProcess4"/>
    <dgm:cxn modelId="{615407E5-28FC-45C5-A1AE-70E20D775D69}" type="presOf" srcId="{883FC8D6-8209-4F6D-B7D3-65A709B73178}" destId="{E6C8D8A6-B686-4122-8B43-6A79F10D0213}" srcOrd="0" destOrd="0" presId="urn:microsoft.com/office/officeart/2005/8/layout/bProcess4"/>
    <dgm:cxn modelId="{436BAC3D-F172-4E1C-99AB-F5D67AB27898}" srcId="{DECC1B36-A9BC-4251-979A-78B063B455C0}" destId="{8A645712-B3E0-453A-A02B-23FDBD7D68D7}" srcOrd="3" destOrd="0" parTransId="{FF0DACDC-F3F5-4B68-8E13-FF61A34784AD}" sibTransId="{52504D00-CB74-46D3-A28A-4179727803A3}"/>
    <dgm:cxn modelId="{0339AF22-7B21-4A54-B863-A1F370EF7710}" srcId="{DECC1B36-A9BC-4251-979A-78B063B455C0}" destId="{287EFD7B-4EC2-4C63-A35C-902F48211088}" srcOrd="0" destOrd="0" parTransId="{92EEE028-F109-4589-8741-538B46B59224}" sibTransId="{E81315D0-7B1F-40B4-BA0C-BEBBA933600C}"/>
    <dgm:cxn modelId="{F9904506-85CF-4CA0-B075-560DBA8E18B0}" srcId="{DECC1B36-A9BC-4251-979A-78B063B455C0}" destId="{5596E12A-757A-409B-A2C5-0B54513B778A}" srcOrd="6" destOrd="0" parTransId="{DD0ABEDF-AE82-4787-8FB8-05AAF52D53BA}" sibTransId="{175D649A-7EDB-4DD7-B144-CF7A12D734EE}"/>
    <dgm:cxn modelId="{33B6C0C2-0683-4D2A-81F2-E57C83F2F771}" type="presOf" srcId="{DECC1B36-A9BC-4251-979A-78B063B455C0}" destId="{3A946E1F-E358-4532-95AC-FD6D8A6B399D}" srcOrd="0" destOrd="0" presId="urn:microsoft.com/office/officeart/2005/8/layout/bProcess4"/>
    <dgm:cxn modelId="{95401A9E-2F5C-4CBE-84BB-8BFF03DFDF83}" type="presOf" srcId="{A4F8620F-3F75-4BB0-A2B1-162A2A669C25}" destId="{A6F15E64-877A-4267-B0E6-F81EA572E84E}" srcOrd="0" destOrd="0" presId="urn:microsoft.com/office/officeart/2005/8/layout/bProcess4"/>
    <dgm:cxn modelId="{2528A7A7-EC39-4DD0-8147-B70E0C58641B}" srcId="{DECC1B36-A9BC-4251-979A-78B063B455C0}" destId="{6EE623BB-EEC2-4394-9AFB-2426E08819F6}" srcOrd="4" destOrd="0" parTransId="{C9DC040E-5946-43FA-A4D7-411E318A0AB4}" sibTransId="{883FC8D6-8209-4F6D-B7D3-65A709B73178}"/>
    <dgm:cxn modelId="{F5D83BAD-A937-426F-868F-0DF61168049C}" type="presOf" srcId="{175D649A-7EDB-4DD7-B144-CF7A12D734EE}" destId="{B338707C-38DF-427A-9C87-CA1579282564}" srcOrd="0" destOrd="0" presId="urn:microsoft.com/office/officeart/2005/8/layout/bProcess4"/>
    <dgm:cxn modelId="{16A365B6-8946-4A3A-945E-1CC7684907AA}" type="presOf" srcId="{5596E12A-757A-409B-A2C5-0B54513B778A}" destId="{F7AEF961-5050-44BB-8B41-80E64870515C}" srcOrd="0" destOrd="0" presId="urn:microsoft.com/office/officeart/2005/8/layout/bProcess4"/>
    <dgm:cxn modelId="{D7BB2E9D-67A0-4FA8-A5DB-8636F7C69785}" type="presOf" srcId="{E81315D0-7B1F-40B4-BA0C-BEBBA933600C}" destId="{9AD588D6-B65B-4333-A4DB-7475E0DBB885}" srcOrd="0" destOrd="0" presId="urn:microsoft.com/office/officeart/2005/8/layout/bProcess4"/>
    <dgm:cxn modelId="{54A99882-4D42-4014-8E47-E5DFEF8A2490}" srcId="{DECC1B36-A9BC-4251-979A-78B063B455C0}" destId="{5D4A1BB6-31DD-42E3-9635-037F76B01E2F}" srcOrd="7" destOrd="0" parTransId="{5B7B2DDE-972A-4545-ADDC-B89222D4A88B}" sibTransId="{DC13D6EB-23D0-440F-9AE7-26491EB772DA}"/>
    <dgm:cxn modelId="{D2D69D8D-E256-4D59-B748-791A979962B0}" type="presOf" srcId="{A4AEEDFF-97E4-41E0-9AFE-B100CD76AE16}" destId="{18781C84-AAF0-4E61-A054-1D30A19D5687}" srcOrd="0" destOrd="0" presId="urn:microsoft.com/office/officeart/2005/8/layout/bProcess4"/>
    <dgm:cxn modelId="{4C6B5888-8E0A-4C6D-8948-B5A4D62710F6}" type="presOf" srcId="{287EFD7B-4EC2-4C63-A35C-902F48211088}" destId="{79FF88E0-2055-42C5-A042-6E1AD5FC84F2}" srcOrd="0" destOrd="0" presId="urn:microsoft.com/office/officeart/2005/8/layout/bProcess4"/>
    <dgm:cxn modelId="{E5574A5B-6FC2-4DC2-B646-11E92F842F2C}" srcId="{DECC1B36-A9BC-4251-979A-78B063B455C0}" destId="{49EB7DBF-6460-48C1-B0B5-B074FEDC1A30}" srcOrd="2" destOrd="0" parTransId="{71280C26-D5FE-4406-B116-DA2F612F7C76}" sibTransId="{E6D4A6D9-EE84-4203-81E6-CD1726E3F9B8}"/>
    <dgm:cxn modelId="{75F86E0E-9FBE-4B7F-9BC3-873252437255}" srcId="{DECC1B36-A9BC-4251-979A-78B063B455C0}" destId="{A4AEEDFF-97E4-41E0-9AFE-B100CD76AE16}" srcOrd="5" destOrd="0" parTransId="{A0CC8F33-B217-4BB2-B642-9DCCA183357F}" sibTransId="{A4F8620F-3F75-4BB0-A2B1-162A2A669C25}"/>
    <dgm:cxn modelId="{A2635DD8-56E1-4A5F-9F93-838C6D10A2A7}" type="presOf" srcId="{49EB7DBF-6460-48C1-B0B5-B074FEDC1A30}" destId="{9E892E9D-E623-4B83-8A14-D868D0118811}" srcOrd="0" destOrd="0" presId="urn:microsoft.com/office/officeart/2005/8/layout/bProcess4"/>
    <dgm:cxn modelId="{9602B6DB-55DF-493D-9E9C-295528B25E18}" type="presOf" srcId="{E6D4A6D9-EE84-4203-81E6-CD1726E3F9B8}" destId="{8A79DDF0-CB0C-4B6A-90D2-2B683766D62D}" srcOrd="0" destOrd="0" presId="urn:microsoft.com/office/officeart/2005/8/layout/bProcess4"/>
    <dgm:cxn modelId="{53E9EFFC-8BFE-4FF1-9109-888EA5FF7BF2}" srcId="{DECC1B36-A9BC-4251-979A-78B063B455C0}" destId="{8E43EE0B-F0D9-4369-9429-C72BFAD0B54F}" srcOrd="1" destOrd="0" parTransId="{0EF5642F-7204-4DFA-A496-88DCC78E14BD}" sibTransId="{24DC923C-275D-4DE3-B31F-6497124DFA85}"/>
    <dgm:cxn modelId="{A7F8A741-C44E-45C4-B88E-2A9B9F5DAD39}" type="presOf" srcId="{871FCAD2-7948-4431-ADDA-E9AA5567FF54}" destId="{1F3E70FF-BB56-404E-B43D-D2C2C18B3174}" srcOrd="0" destOrd="0" presId="urn:microsoft.com/office/officeart/2005/8/layout/bProcess4"/>
    <dgm:cxn modelId="{F415AB0D-384A-4609-925B-19B0F2EEC264}" srcId="{DECC1B36-A9BC-4251-979A-78B063B455C0}" destId="{871FCAD2-7948-4431-ADDA-E9AA5567FF54}" srcOrd="8" destOrd="0" parTransId="{D3D6C085-366A-41A1-89CD-6221F578FB14}" sibTransId="{9F04EE10-D7C4-4B02-921D-F85872837157}"/>
    <dgm:cxn modelId="{EA8FB1B7-6D8F-480E-B278-9405F210ED8F}" type="presOf" srcId="{8E43EE0B-F0D9-4369-9429-C72BFAD0B54F}" destId="{95DAA586-29D3-4801-856A-7687AE978939}" srcOrd="0" destOrd="0" presId="urn:microsoft.com/office/officeart/2005/8/layout/bProcess4"/>
    <dgm:cxn modelId="{EBDB4249-1F6A-45ED-B450-926CC853CE78}" type="presParOf" srcId="{3A946E1F-E358-4532-95AC-FD6D8A6B399D}" destId="{2EB7DAFB-6E47-4EE7-9405-670F8D391F8E}" srcOrd="0" destOrd="0" presId="urn:microsoft.com/office/officeart/2005/8/layout/bProcess4"/>
    <dgm:cxn modelId="{00E514C0-1EB3-411A-A19D-0DB535019318}" type="presParOf" srcId="{2EB7DAFB-6E47-4EE7-9405-670F8D391F8E}" destId="{38547EE5-4657-4655-8A54-5685CBAAFBB2}" srcOrd="0" destOrd="0" presId="urn:microsoft.com/office/officeart/2005/8/layout/bProcess4"/>
    <dgm:cxn modelId="{D4D2AF55-A3D1-4BA0-9448-2DE813D528F2}" type="presParOf" srcId="{2EB7DAFB-6E47-4EE7-9405-670F8D391F8E}" destId="{79FF88E0-2055-42C5-A042-6E1AD5FC84F2}" srcOrd="1" destOrd="0" presId="urn:microsoft.com/office/officeart/2005/8/layout/bProcess4"/>
    <dgm:cxn modelId="{41DB6A88-986C-4AB5-B9BD-62FF9EE19EC2}" type="presParOf" srcId="{3A946E1F-E358-4532-95AC-FD6D8A6B399D}" destId="{9AD588D6-B65B-4333-A4DB-7475E0DBB885}" srcOrd="1" destOrd="0" presId="urn:microsoft.com/office/officeart/2005/8/layout/bProcess4"/>
    <dgm:cxn modelId="{2C495452-E508-4603-81FD-0A4D8CD220CB}" type="presParOf" srcId="{3A946E1F-E358-4532-95AC-FD6D8A6B399D}" destId="{E8083ED8-B4BC-4366-83D7-5D05A309A53D}" srcOrd="2" destOrd="0" presId="urn:microsoft.com/office/officeart/2005/8/layout/bProcess4"/>
    <dgm:cxn modelId="{85B02242-E450-455C-BAC4-10BD0800A12B}" type="presParOf" srcId="{E8083ED8-B4BC-4366-83D7-5D05A309A53D}" destId="{8AFA0209-56AF-486C-9F32-1C8E3E50B98B}" srcOrd="0" destOrd="0" presId="urn:microsoft.com/office/officeart/2005/8/layout/bProcess4"/>
    <dgm:cxn modelId="{4693B17E-829B-4EB9-8954-8010BDF9F5DA}" type="presParOf" srcId="{E8083ED8-B4BC-4366-83D7-5D05A309A53D}" destId="{95DAA586-29D3-4801-856A-7687AE978939}" srcOrd="1" destOrd="0" presId="urn:microsoft.com/office/officeart/2005/8/layout/bProcess4"/>
    <dgm:cxn modelId="{E8652767-7FC6-43C1-AA72-0ABD0A65053C}" type="presParOf" srcId="{3A946E1F-E358-4532-95AC-FD6D8A6B399D}" destId="{318C015B-5795-472B-9FCC-C8D7F9205AA2}" srcOrd="3" destOrd="0" presId="urn:microsoft.com/office/officeart/2005/8/layout/bProcess4"/>
    <dgm:cxn modelId="{A60F7AA4-7581-4AE3-A12B-FCFF67D98FC9}" type="presParOf" srcId="{3A946E1F-E358-4532-95AC-FD6D8A6B399D}" destId="{6A4086A0-FE74-41ED-844B-C45B10643BD8}" srcOrd="4" destOrd="0" presId="urn:microsoft.com/office/officeart/2005/8/layout/bProcess4"/>
    <dgm:cxn modelId="{66C0E6C1-B593-47C4-A828-F9A4315C7F4B}" type="presParOf" srcId="{6A4086A0-FE74-41ED-844B-C45B10643BD8}" destId="{08782FC8-0F71-48E5-A021-CB09ABF3CD8B}" srcOrd="0" destOrd="0" presId="urn:microsoft.com/office/officeart/2005/8/layout/bProcess4"/>
    <dgm:cxn modelId="{812BA0A2-708A-47AD-B169-7E72B49B5C10}" type="presParOf" srcId="{6A4086A0-FE74-41ED-844B-C45B10643BD8}" destId="{9E892E9D-E623-4B83-8A14-D868D0118811}" srcOrd="1" destOrd="0" presId="urn:microsoft.com/office/officeart/2005/8/layout/bProcess4"/>
    <dgm:cxn modelId="{34D10D39-3B9A-42CB-BC1E-21288BCF41A6}" type="presParOf" srcId="{3A946E1F-E358-4532-95AC-FD6D8A6B399D}" destId="{8A79DDF0-CB0C-4B6A-90D2-2B683766D62D}" srcOrd="5" destOrd="0" presId="urn:microsoft.com/office/officeart/2005/8/layout/bProcess4"/>
    <dgm:cxn modelId="{89DE3DC0-09F9-4637-A969-3457D0BF1F67}" type="presParOf" srcId="{3A946E1F-E358-4532-95AC-FD6D8A6B399D}" destId="{55E27B64-8A76-46E3-B15E-2D65CE58A3B0}" srcOrd="6" destOrd="0" presId="urn:microsoft.com/office/officeart/2005/8/layout/bProcess4"/>
    <dgm:cxn modelId="{DC0CF5BA-A68F-4D60-A284-515B5DCDE4E4}" type="presParOf" srcId="{55E27B64-8A76-46E3-B15E-2D65CE58A3B0}" destId="{13A8C954-09CB-4F2A-AE91-2C307100755C}" srcOrd="0" destOrd="0" presId="urn:microsoft.com/office/officeart/2005/8/layout/bProcess4"/>
    <dgm:cxn modelId="{0C1268A3-DE7B-4F3B-BF49-059E07594B20}" type="presParOf" srcId="{55E27B64-8A76-46E3-B15E-2D65CE58A3B0}" destId="{14A2A926-458D-4B23-92DE-79D9EF3121CA}" srcOrd="1" destOrd="0" presId="urn:microsoft.com/office/officeart/2005/8/layout/bProcess4"/>
    <dgm:cxn modelId="{EC5809C7-8A7B-4336-A929-48AA0205A6B9}" type="presParOf" srcId="{3A946E1F-E358-4532-95AC-FD6D8A6B399D}" destId="{BD7B876B-95D0-4BE2-8296-855473AC5DB4}" srcOrd="7" destOrd="0" presId="urn:microsoft.com/office/officeart/2005/8/layout/bProcess4"/>
    <dgm:cxn modelId="{777E7BD6-EA1E-4F3E-B558-C3BFA175F833}" type="presParOf" srcId="{3A946E1F-E358-4532-95AC-FD6D8A6B399D}" destId="{FB57C0FA-B475-4242-9782-D118F2631E35}" srcOrd="8" destOrd="0" presId="urn:microsoft.com/office/officeart/2005/8/layout/bProcess4"/>
    <dgm:cxn modelId="{BF88BE3C-C52A-4608-B622-142F9041F72F}" type="presParOf" srcId="{FB57C0FA-B475-4242-9782-D118F2631E35}" destId="{D8125174-E015-4938-A73C-771645E0DC5A}" srcOrd="0" destOrd="0" presId="urn:microsoft.com/office/officeart/2005/8/layout/bProcess4"/>
    <dgm:cxn modelId="{805564FE-D050-44E1-BB46-CE57C81576C6}" type="presParOf" srcId="{FB57C0FA-B475-4242-9782-D118F2631E35}" destId="{26A7C45C-CA66-4111-9D6F-D1C0DC4D70FC}" srcOrd="1" destOrd="0" presId="urn:microsoft.com/office/officeart/2005/8/layout/bProcess4"/>
    <dgm:cxn modelId="{1BCEBDAB-FDC4-453E-9899-15CEEC34B8D3}" type="presParOf" srcId="{3A946E1F-E358-4532-95AC-FD6D8A6B399D}" destId="{E6C8D8A6-B686-4122-8B43-6A79F10D0213}" srcOrd="9" destOrd="0" presId="urn:microsoft.com/office/officeart/2005/8/layout/bProcess4"/>
    <dgm:cxn modelId="{1FD05E98-153E-417F-AFCC-8968D807AD85}" type="presParOf" srcId="{3A946E1F-E358-4532-95AC-FD6D8A6B399D}" destId="{00B7DD70-BF44-47DE-ACF7-C9343000C0D3}" srcOrd="10" destOrd="0" presId="urn:microsoft.com/office/officeart/2005/8/layout/bProcess4"/>
    <dgm:cxn modelId="{F270DE8F-F3C4-4902-9F6D-36F68CE33721}" type="presParOf" srcId="{00B7DD70-BF44-47DE-ACF7-C9343000C0D3}" destId="{B1FC67C1-15AC-4835-961B-16F0D9780F18}" srcOrd="0" destOrd="0" presId="urn:microsoft.com/office/officeart/2005/8/layout/bProcess4"/>
    <dgm:cxn modelId="{CB6680B3-9C0E-41DC-B0A5-54338D1A5BCD}" type="presParOf" srcId="{00B7DD70-BF44-47DE-ACF7-C9343000C0D3}" destId="{18781C84-AAF0-4E61-A054-1D30A19D5687}" srcOrd="1" destOrd="0" presId="urn:microsoft.com/office/officeart/2005/8/layout/bProcess4"/>
    <dgm:cxn modelId="{BE31E426-C673-4ECB-B815-479D6960C6FD}" type="presParOf" srcId="{3A946E1F-E358-4532-95AC-FD6D8A6B399D}" destId="{A6F15E64-877A-4267-B0E6-F81EA572E84E}" srcOrd="11" destOrd="0" presId="urn:microsoft.com/office/officeart/2005/8/layout/bProcess4"/>
    <dgm:cxn modelId="{989CE85A-369F-41E4-82CC-4A1E3D8CABFF}" type="presParOf" srcId="{3A946E1F-E358-4532-95AC-FD6D8A6B399D}" destId="{38101D76-FF54-4573-98E7-DDD33F05C1F1}" srcOrd="12" destOrd="0" presId="urn:microsoft.com/office/officeart/2005/8/layout/bProcess4"/>
    <dgm:cxn modelId="{79E2E56D-5B80-4F73-9CED-3CEAB4694047}" type="presParOf" srcId="{38101D76-FF54-4573-98E7-DDD33F05C1F1}" destId="{56E749D9-6693-4496-B8F2-FC085B9BD013}" srcOrd="0" destOrd="0" presId="urn:microsoft.com/office/officeart/2005/8/layout/bProcess4"/>
    <dgm:cxn modelId="{FEEEC024-D4EE-4397-972A-0D30830B034D}" type="presParOf" srcId="{38101D76-FF54-4573-98E7-DDD33F05C1F1}" destId="{F7AEF961-5050-44BB-8B41-80E64870515C}" srcOrd="1" destOrd="0" presId="urn:microsoft.com/office/officeart/2005/8/layout/bProcess4"/>
    <dgm:cxn modelId="{430B4459-C289-400F-BEB6-5F7780791259}" type="presParOf" srcId="{3A946E1F-E358-4532-95AC-FD6D8A6B399D}" destId="{B338707C-38DF-427A-9C87-CA1579282564}" srcOrd="13" destOrd="0" presId="urn:microsoft.com/office/officeart/2005/8/layout/bProcess4"/>
    <dgm:cxn modelId="{123111A0-A0D9-4B38-AE5A-6F63CA9A2095}" type="presParOf" srcId="{3A946E1F-E358-4532-95AC-FD6D8A6B399D}" destId="{662AB668-18AC-4004-B247-93BBAF0174D1}" srcOrd="14" destOrd="0" presId="urn:microsoft.com/office/officeart/2005/8/layout/bProcess4"/>
    <dgm:cxn modelId="{6E1FE590-CF80-4349-8E3F-8B9B1D7FB09E}" type="presParOf" srcId="{662AB668-18AC-4004-B247-93BBAF0174D1}" destId="{02F20B78-6198-4FD1-9CEF-7E0AB82A6161}" srcOrd="0" destOrd="0" presId="urn:microsoft.com/office/officeart/2005/8/layout/bProcess4"/>
    <dgm:cxn modelId="{75E3C928-3913-4546-9333-CDA0D90BD1CA}" type="presParOf" srcId="{662AB668-18AC-4004-B247-93BBAF0174D1}" destId="{73573C2D-0FF9-44A7-B0B6-FE763FA6EE14}" srcOrd="1" destOrd="0" presId="urn:microsoft.com/office/officeart/2005/8/layout/bProcess4"/>
    <dgm:cxn modelId="{280EC72B-55E2-4CD4-97DF-199ACAFD2F18}" type="presParOf" srcId="{3A946E1F-E358-4532-95AC-FD6D8A6B399D}" destId="{01465444-4374-4977-A23D-9880FF5E11B7}" srcOrd="15" destOrd="0" presId="urn:microsoft.com/office/officeart/2005/8/layout/bProcess4"/>
    <dgm:cxn modelId="{A6B2CCCB-2A96-4802-80A7-99D7FE24C8EF}" type="presParOf" srcId="{3A946E1F-E358-4532-95AC-FD6D8A6B399D}" destId="{CF8F119F-CADE-4A73-B762-954070946D25}" srcOrd="16" destOrd="0" presId="urn:microsoft.com/office/officeart/2005/8/layout/bProcess4"/>
    <dgm:cxn modelId="{2EB1C4D1-042F-47DE-A5A4-9238C5995604}" type="presParOf" srcId="{CF8F119F-CADE-4A73-B762-954070946D25}" destId="{690C0ACF-639B-46F6-B533-0CC93E7ED2F0}" srcOrd="0" destOrd="0" presId="urn:microsoft.com/office/officeart/2005/8/layout/bProcess4"/>
    <dgm:cxn modelId="{25E97378-7CED-406B-A91E-FBA01B64F73C}" type="presParOf" srcId="{CF8F119F-CADE-4A73-B762-954070946D25}" destId="{1F3E70FF-BB56-404E-B43D-D2C2C18B3174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702C3F-E8CD-493D-B4F2-11D65E20442E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1E99AB29-C19C-4EB9-A1F8-FE86BE047CD7}">
      <dgm:prSet phldrT="[Texto]"/>
      <dgm:spPr/>
      <dgm:t>
        <a:bodyPr/>
        <a:lstStyle/>
        <a:p>
          <a:r>
            <a:rPr lang="es-CO" dirty="0"/>
            <a:t>Educación continua del paciente y sus cuidadores.</a:t>
          </a:r>
        </a:p>
      </dgm:t>
    </dgm:pt>
    <dgm:pt modelId="{7DF02213-1CFC-4437-ABAF-32E754881183}" type="parTrans" cxnId="{A9C6CB08-0AD8-41C8-AC05-8795443E6175}">
      <dgm:prSet/>
      <dgm:spPr/>
      <dgm:t>
        <a:bodyPr/>
        <a:lstStyle/>
        <a:p>
          <a:endParaRPr lang="es-CO"/>
        </a:p>
      </dgm:t>
    </dgm:pt>
    <dgm:pt modelId="{9C99F3D8-BC44-4CC6-A546-348D0468E9BC}" type="sibTrans" cxnId="{A9C6CB08-0AD8-41C8-AC05-8795443E6175}">
      <dgm:prSet/>
      <dgm:spPr/>
      <dgm:t>
        <a:bodyPr/>
        <a:lstStyle/>
        <a:p>
          <a:endParaRPr lang="es-CO"/>
        </a:p>
      </dgm:t>
    </dgm:pt>
    <dgm:pt modelId="{38D47BA3-3308-4779-AC76-0F3C4D08DE0C}">
      <dgm:prSet phldrT="[Texto]"/>
      <dgm:spPr/>
      <dgm:t>
        <a:bodyPr/>
        <a:lstStyle/>
        <a:p>
          <a:r>
            <a:rPr lang="es-CO" dirty="0"/>
            <a:t>Nunca hable con tono condescendiente.</a:t>
          </a:r>
        </a:p>
      </dgm:t>
    </dgm:pt>
    <dgm:pt modelId="{8BEF53D8-97A0-40AE-BA82-268434AA6AE2}" type="parTrans" cxnId="{BCB8F04E-865F-4AED-AFA0-C3C60E82FB6C}">
      <dgm:prSet/>
      <dgm:spPr/>
      <dgm:t>
        <a:bodyPr/>
        <a:lstStyle/>
        <a:p>
          <a:endParaRPr lang="es-CO"/>
        </a:p>
      </dgm:t>
    </dgm:pt>
    <dgm:pt modelId="{58AB2D7D-0A7B-4E44-A8BF-0612883F3A03}" type="sibTrans" cxnId="{BCB8F04E-865F-4AED-AFA0-C3C60E82FB6C}">
      <dgm:prSet/>
      <dgm:spPr/>
      <dgm:t>
        <a:bodyPr/>
        <a:lstStyle/>
        <a:p>
          <a:endParaRPr lang="es-CO"/>
        </a:p>
      </dgm:t>
    </dgm:pt>
    <dgm:pt modelId="{9BB1F123-9612-4F21-BC4E-9A27E0D5C1E6}">
      <dgm:prSet phldrT="[Texto]"/>
      <dgm:spPr/>
      <dgm:t>
        <a:bodyPr/>
        <a:lstStyle/>
        <a:p>
          <a:r>
            <a:rPr lang="es-CO" dirty="0"/>
            <a:t>Aceptar las diferencias de opinión</a:t>
          </a:r>
        </a:p>
      </dgm:t>
    </dgm:pt>
    <dgm:pt modelId="{1CF44A51-7EAA-4653-8DCF-2DFFC6618810}" type="parTrans" cxnId="{C2C394C7-4B4E-4BB1-81D5-3AF97C09EA64}">
      <dgm:prSet/>
      <dgm:spPr/>
      <dgm:t>
        <a:bodyPr/>
        <a:lstStyle/>
        <a:p>
          <a:endParaRPr lang="es-CO"/>
        </a:p>
      </dgm:t>
    </dgm:pt>
    <dgm:pt modelId="{A66E0794-4E37-4774-A5CE-AFDD6EE6F161}" type="sibTrans" cxnId="{C2C394C7-4B4E-4BB1-81D5-3AF97C09EA64}">
      <dgm:prSet/>
      <dgm:spPr/>
      <dgm:t>
        <a:bodyPr/>
        <a:lstStyle/>
        <a:p>
          <a:endParaRPr lang="es-CO"/>
        </a:p>
      </dgm:t>
    </dgm:pt>
    <dgm:pt modelId="{2E863C54-EF4D-4AA7-8878-995258137496}">
      <dgm:prSet phldrT="[Texto]"/>
      <dgm:spPr/>
      <dgm:t>
        <a:bodyPr/>
        <a:lstStyle/>
        <a:p>
          <a:r>
            <a:rPr lang="es-CO" dirty="0"/>
            <a:t>Ser agradable.</a:t>
          </a:r>
        </a:p>
      </dgm:t>
    </dgm:pt>
    <dgm:pt modelId="{32B95570-2E32-4745-AC87-AB805FE20A47}" type="parTrans" cxnId="{4FFA9A80-0134-4192-9601-C50DA06D9014}">
      <dgm:prSet/>
      <dgm:spPr/>
      <dgm:t>
        <a:bodyPr/>
        <a:lstStyle/>
        <a:p>
          <a:endParaRPr lang="es-CO"/>
        </a:p>
      </dgm:t>
    </dgm:pt>
    <dgm:pt modelId="{96797269-F82D-4242-BF51-13197B0019AE}" type="sibTrans" cxnId="{4FFA9A80-0134-4192-9601-C50DA06D9014}">
      <dgm:prSet/>
      <dgm:spPr/>
      <dgm:t>
        <a:bodyPr/>
        <a:lstStyle/>
        <a:p>
          <a:endParaRPr lang="es-CO"/>
        </a:p>
      </dgm:t>
    </dgm:pt>
    <dgm:pt modelId="{80E47AF1-7277-4E91-87C8-41400158D2F9}">
      <dgm:prSet phldrT="[Texto]"/>
      <dgm:spPr/>
      <dgm:t>
        <a:bodyPr/>
        <a:lstStyle/>
        <a:p>
          <a:r>
            <a:rPr lang="es-CO" dirty="0"/>
            <a:t>Dirigir la consulta por el nombre del paciente.</a:t>
          </a:r>
        </a:p>
      </dgm:t>
    </dgm:pt>
    <dgm:pt modelId="{3AA95C08-ABF4-495C-890E-4F8331ADFA67}" type="parTrans" cxnId="{6C606630-D7C2-4566-8698-4229F3CB57E7}">
      <dgm:prSet/>
      <dgm:spPr/>
      <dgm:t>
        <a:bodyPr/>
        <a:lstStyle/>
        <a:p>
          <a:endParaRPr lang="es-CO"/>
        </a:p>
      </dgm:t>
    </dgm:pt>
    <dgm:pt modelId="{599481B8-CCDD-4AFC-94FD-B0A3944298E2}" type="sibTrans" cxnId="{6C606630-D7C2-4566-8698-4229F3CB57E7}">
      <dgm:prSet/>
      <dgm:spPr/>
      <dgm:t>
        <a:bodyPr/>
        <a:lstStyle/>
        <a:p>
          <a:endParaRPr lang="es-CO"/>
        </a:p>
      </dgm:t>
    </dgm:pt>
    <dgm:pt modelId="{E588ABCA-C5D0-4EA0-93C5-EB04F94857E1}">
      <dgm:prSet phldrT="[Texto]"/>
      <dgm:spPr/>
      <dgm:t>
        <a:bodyPr/>
        <a:lstStyle/>
        <a:p>
          <a:r>
            <a:rPr lang="es-CO" dirty="0"/>
            <a:t>Hacer presentación del personal que atiende.</a:t>
          </a:r>
        </a:p>
      </dgm:t>
    </dgm:pt>
    <dgm:pt modelId="{0A77B25D-9660-48C1-908A-C48F93F86701}" type="parTrans" cxnId="{2B3B31BA-C1DF-48B9-AA32-8FDBDEB556B1}">
      <dgm:prSet/>
      <dgm:spPr/>
      <dgm:t>
        <a:bodyPr/>
        <a:lstStyle/>
        <a:p>
          <a:endParaRPr lang="es-CO"/>
        </a:p>
      </dgm:t>
    </dgm:pt>
    <dgm:pt modelId="{EF1DEFB7-0742-4EE3-A9C9-EA7D716B1EB1}" type="sibTrans" cxnId="{2B3B31BA-C1DF-48B9-AA32-8FDBDEB556B1}">
      <dgm:prSet/>
      <dgm:spPr/>
      <dgm:t>
        <a:bodyPr/>
        <a:lstStyle/>
        <a:p>
          <a:endParaRPr lang="es-CO"/>
        </a:p>
      </dgm:t>
    </dgm:pt>
    <dgm:pt modelId="{8E89732A-80BF-44D8-B3C6-8B0AEA08C06C}">
      <dgm:prSet phldrT="[Texto]"/>
      <dgm:spPr/>
      <dgm:t>
        <a:bodyPr/>
        <a:lstStyle/>
        <a:p>
          <a:r>
            <a:rPr lang="es-CO" dirty="0"/>
            <a:t>Hablar lento y claro.</a:t>
          </a:r>
        </a:p>
      </dgm:t>
    </dgm:pt>
    <dgm:pt modelId="{C605103D-C8DB-4DD6-B8F9-3918A344E28F}" type="parTrans" cxnId="{2461E342-A2E1-4A34-A9B7-9F780E7A2E1B}">
      <dgm:prSet/>
      <dgm:spPr/>
      <dgm:t>
        <a:bodyPr/>
        <a:lstStyle/>
        <a:p>
          <a:endParaRPr lang="es-CO"/>
        </a:p>
      </dgm:t>
    </dgm:pt>
    <dgm:pt modelId="{46A68F25-9CB5-445A-A05B-4704D0E7211C}" type="sibTrans" cxnId="{2461E342-A2E1-4A34-A9B7-9F780E7A2E1B}">
      <dgm:prSet/>
      <dgm:spPr/>
      <dgm:t>
        <a:bodyPr/>
        <a:lstStyle/>
        <a:p>
          <a:endParaRPr lang="es-CO"/>
        </a:p>
      </dgm:t>
    </dgm:pt>
    <dgm:pt modelId="{23CEA00F-D2C6-419E-B1D9-3748D9BC7C96}">
      <dgm:prSet phldrT="[Texto]"/>
      <dgm:spPr/>
      <dgm:t>
        <a:bodyPr/>
        <a:lstStyle/>
        <a:p>
          <a:r>
            <a:rPr lang="es-CO" dirty="0"/>
            <a:t>Confirmar con quien está hablando.</a:t>
          </a:r>
        </a:p>
      </dgm:t>
    </dgm:pt>
    <dgm:pt modelId="{D1C02C60-58FF-4F0E-84CD-BB17C95E0DF5}" type="parTrans" cxnId="{0CC6A09A-B63E-4194-A248-79ED2481494F}">
      <dgm:prSet/>
      <dgm:spPr/>
      <dgm:t>
        <a:bodyPr/>
        <a:lstStyle/>
        <a:p>
          <a:endParaRPr lang="es-CO"/>
        </a:p>
      </dgm:t>
    </dgm:pt>
    <dgm:pt modelId="{85457DF1-763D-4897-8B9A-920513C6A0AD}" type="sibTrans" cxnId="{0CC6A09A-B63E-4194-A248-79ED2481494F}">
      <dgm:prSet/>
      <dgm:spPr/>
      <dgm:t>
        <a:bodyPr/>
        <a:lstStyle/>
        <a:p>
          <a:endParaRPr lang="es-CO"/>
        </a:p>
      </dgm:t>
    </dgm:pt>
    <dgm:pt modelId="{AD9E8ECD-6B0E-4F0B-B13D-48D84D040C38}">
      <dgm:prSet phldrT="[Texto]"/>
      <dgm:spPr/>
      <dgm:t>
        <a:bodyPr/>
        <a:lstStyle/>
        <a:p>
          <a:r>
            <a:rPr lang="es-CO" dirty="0"/>
            <a:t>Ser respetuosos siempre.</a:t>
          </a:r>
        </a:p>
      </dgm:t>
    </dgm:pt>
    <dgm:pt modelId="{868AC6D2-9E30-4FCA-95E8-5D47FC425C7A}" type="parTrans" cxnId="{CE4475D5-7AE7-46EF-8080-9ADFF92520E2}">
      <dgm:prSet/>
      <dgm:spPr/>
      <dgm:t>
        <a:bodyPr/>
        <a:lstStyle/>
        <a:p>
          <a:endParaRPr lang="es-CO"/>
        </a:p>
      </dgm:t>
    </dgm:pt>
    <dgm:pt modelId="{2B492456-70B3-4986-B381-951457F2DA3C}" type="sibTrans" cxnId="{CE4475D5-7AE7-46EF-8080-9ADFF92520E2}">
      <dgm:prSet/>
      <dgm:spPr/>
      <dgm:t>
        <a:bodyPr/>
        <a:lstStyle/>
        <a:p>
          <a:endParaRPr lang="es-CO"/>
        </a:p>
      </dgm:t>
    </dgm:pt>
    <dgm:pt modelId="{419F5D36-307F-419A-A7E4-FCF2558F5EBD}">
      <dgm:prSet phldrT="[Texto]"/>
      <dgm:spPr/>
      <dgm:t>
        <a:bodyPr/>
        <a:lstStyle/>
        <a:p>
          <a:r>
            <a:rPr lang="es-CO" dirty="0"/>
            <a:t>Escuchar sin interrupción.</a:t>
          </a:r>
        </a:p>
      </dgm:t>
    </dgm:pt>
    <dgm:pt modelId="{07800982-50EA-4653-B99C-BF22604C169A}" type="parTrans" cxnId="{E3B29CAF-D047-462A-BBCE-AF5028AD5171}">
      <dgm:prSet/>
      <dgm:spPr/>
      <dgm:t>
        <a:bodyPr/>
        <a:lstStyle/>
        <a:p>
          <a:endParaRPr lang="es-CO"/>
        </a:p>
      </dgm:t>
    </dgm:pt>
    <dgm:pt modelId="{24117DCF-06C6-4AA9-9F4F-37E052A0A1AE}" type="sibTrans" cxnId="{E3B29CAF-D047-462A-BBCE-AF5028AD5171}">
      <dgm:prSet/>
      <dgm:spPr/>
      <dgm:t>
        <a:bodyPr/>
        <a:lstStyle/>
        <a:p>
          <a:endParaRPr lang="es-CO"/>
        </a:p>
      </dgm:t>
    </dgm:pt>
    <dgm:pt modelId="{2C760C1A-FC40-4943-9F04-B33D58AD37A2}" type="pres">
      <dgm:prSet presAssocID="{AC702C3F-E8CD-493D-B4F2-11D65E20442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33A7AA43-0BA6-4140-86D6-CA9139CC1D9A}" type="pres">
      <dgm:prSet presAssocID="{1E99AB29-C19C-4EB9-A1F8-FE86BE047CD7}" presName="thickLine" presStyleLbl="alignNode1" presStyleIdx="0" presStyleCnt="10"/>
      <dgm:spPr/>
    </dgm:pt>
    <dgm:pt modelId="{A5742506-B3D7-43A9-BD7D-C82B1F6F3EF0}" type="pres">
      <dgm:prSet presAssocID="{1E99AB29-C19C-4EB9-A1F8-FE86BE047CD7}" presName="horz1" presStyleCnt="0"/>
      <dgm:spPr/>
    </dgm:pt>
    <dgm:pt modelId="{0292F3C7-4033-47E5-8D2C-96521285674A}" type="pres">
      <dgm:prSet presAssocID="{1E99AB29-C19C-4EB9-A1F8-FE86BE047CD7}" presName="tx1" presStyleLbl="revTx" presStyleIdx="0" presStyleCnt="10"/>
      <dgm:spPr/>
      <dgm:t>
        <a:bodyPr/>
        <a:lstStyle/>
        <a:p>
          <a:endParaRPr lang="es-CO"/>
        </a:p>
      </dgm:t>
    </dgm:pt>
    <dgm:pt modelId="{F1E99B0B-9D94-4C6B-ADA5-652A82EC5AA3}" type="pres">
      <dgm:prSet presAssocID="{1E99AB29-C19C-4EB9-A1F8-FE86BE047CD7}" presName="vert1" presStyleCnt="0"/>
      <dgm:spPr/>
    </dgm:pt>
    <dgm:pt modelId="{417CC1AC-2AAD-481C-8B77-995E12783ADF}" type="pres">
      <dgm:prSet presAssocID="{80E47AF1-7277-4E91-87C8-41400158D2F9}" presName="thickLine" presStyleLbl="alignNode1" presStyleIdx="1" presStyleCnt="10"/>
      <dgm:spPr/>
    </dgm:pt>
    <dgm:pt modelId="{EFA450E7-7920-4DDC-9991-141F0A6E22ED}" type="pres">
      <dgm:prSet presAssocID="{80E47AF1-7277-4E91-87C8-41400158D2F9}" presName="horz1" presStyleCnt="0"/>
      <dgm:spPr/>
    </dgm:pt>
    <dgm:pt modelId="{BB7B1B94-3AED-4337-8F72-66748AD230AA}" type="pres">
      <dgm:prSet presAssocID="{80E47AF1-7277-4E91-87C8-41400158D2F9}" presName="tx1" presStyleLbl="revTx" presStyleIdx="1" presStyleCnt="10"/>
      <dgm:spPr/>
      <dgm:t>
        <a:bodyPr/>
        <a:lstStyle/>
        <a:p>
          <a:endParaRPr lang="es-CO"/>
        </a:p>
      </dgm:t>
    </dgm:pt>
    <dgm:pt modelId="{9B3201DF-C4E4-48A6-AA48-38F0CA1F4012}" type="pres">
      <dgm:prSet presAssocID="{80E47AF1-7277-4E91-87C8-41400158D2F9}" presName="vert1" presStyleCnt="0"/>
      <dgm:spPr/>
    </dgm:pt>
    <dgm:pt modelId="{59849F44-513D-4956-8AEA-B1922A6C22C2}" type="pres">
      <dgm:prSet presAssocID="{E588ABCA-C5D0-4EA0-93C5-EB04F94857E1}" presName="thickLine" presStyleLbl="alignNode1" presStyleIdx="2" presStyleCnt="10"/>
      <dgm:spPr/>
    </dgm:pt>
    <dgm:pt modelId="{7531E3D0-85EA-4FC2-BF74-ED455D8C092B}" type="pres">
      <dgm:prSet presAssocID="{E588ABCA-C5D0-4EA0-93C5-EB04F94857E1}" presName="horz1" presStyleCnt="0"/>
      <dgm:spPr/>
    </dgm:pt>
    <dgm:pt modelId="{8A65761A-E944-46E2-A6D7-A5BE7208749A}" type="pres">
      <dgm:prSet presAssocID="{E588ABCA-C5D0-4EA0-93C5-EB04F94857E1}" presName="tx1" presStyleLbl="revTx" presStyleIdx="2" presStyleCnt="10"/>
      <dgm:spPr/>
      <dgm:t>
        <a:bodyPr/>
        <a:lstStyle/>
        <a:p>
          <a:endParaRPr lang="es-CO"/>
        </a:p>
      </dgm:t>
    </dgm:pt>
    <dgm:pt modelId="{DA5C403C-80DC-400A-849C-EFB890717557}" type="pres">
      <dgm:prSet presAssocID="{E588ABCA-C5D0-4EA0-93C5-EB04F94857E1}" presName="vert1" presStyleCnt="0"/>
      <dgm:spPr/>
    </dgm:pt>
    <dgm:pt modelId="{DDE79E89-E662-49D8-A6B8-612A69A3F855}" type="pres">
      <dgm:prSet presAssocID="{8E89732A-80BF-44D8-B3C6-8B0AEA08C06C}" presName="thickLine" presStyleLbl="alignNode1" presStyleIdx="3" presStyleCnt="10"/>
      <dgm:spPr/>
    </dgm:pt>
    <dgm:pt modelId="{3EF0C802-67FB-46E6-85FD-289AB9C20ECA}" type="pres">
      <dgm:prSet presAssocID="{8E89732A-80BF-44D8-B3C6-8B0AEA08C06C}" presName="horz1" presStyleCnt="0"/>
      <dgm:spPr/>
    </dgm:pt>
    <dgm:pt modelId="{47593A43-31D2-414E-B7E9-45A3292CE658}" type="pres">
      <dgm:prSet presAssocID="{8E89732A-80BF-44D8-B3C6-8B0AEA08C06C}" presName="tx1" presStyleLbl="revTx" presStyleIdx="3" presStyleCnt="10"/>
      <dgm:spPr/>
      <dgm:t>
        <a:bodyPr/>
        <a:lstStyle/>
        <a:p>
          <a:endParaRPr lang="es-CO"/>
        </a:p>
      </dgm:t>
    </dgm:pt>
    <dgm:pt modelId="{E7E9A0FC-DC59-47D0-A205-3174E7BC2E2B}" type="pres">
      <dgm:prSet presAssocID="{8E89732A-80BF-44D8-B3C6-8B0AEA08C06C}" presName="vert1" presStyleCnt="0"/>
      <dgm:spPr/>
    </dgm:pt>
    <dgm:pt modelId="{40576EF1-CF1E-4799-ABDB-EC139EB77BBA}" type="pres">
      <dgm:prSet presAssocID="{23CEA00F-D2C6-419E-B1D9-3748D9BC7C96}" presName="thickLine" presStyleLbl="alignNode1" presStyleIdx="4" presStyleCnt="10"/>
      <dgm:spPr/>
    </dgm:pt>
    <dgm:pt modelId="{02CDBA02-1A7A-451A-84EA-F673CD0F6BB6}" type="pres">
      <dgm:prSet presAssocID="{23CEA00F-D2C6-419E-B1D9-3748D9BC7C96}" presName="horz1" presStyleCnt="0"/>
      <dgm:spPr/>
    </dgm:pt>
    <dgm:pt modelId="{FA0727FA-29C7-4001-9D7C-850BB5CEF741}" type="pres">
      <dgm:prSet presAssocID="{23CEA00F-D2C6-419E-B1D9-3748D9BC7C96}" presName="tx1" presStyleLbl="revTx" presStyleIdx="4" presStyleCnt="10"/>
      <dgm:spPr/>
      <dgm:t>
        <a:bodyPr/>
        <a:lstStyle/>
        <a:p>
          <a:endParaRPr lang="es-CO"/>
        </a:p>
      </dgm:t>
    </dgm:pt>
    <dgm:pt modelId="{B2A134C8-54D7-429C-A756-AA7648AB58AE}" type="pres">
      <dgm:prSet presAssocID="{23CEA00F-D2C6-419E-B1D9-3748D9BC7C96}" presName="vert1" presStyleCnt="0"/>
      <dgm:spPr/>
    </dgm:pt>
    <dgm:pt modelId="{162A65FA-E5E2-458F-B809-64014AA1B412}" type="pres">
      <dgm:prSet presAssocID="{AD9E8ECD-6B0E-4F0B-B13D-48D84D040C38}" presName="thickLine" presStyleLbl="alignNode1" presStyleIdx="5" presStyleCnt="10"/>
      <dgm:spPr/>
    </dgm:pt>
    <dgm:pt modelId="{5EC6D9D3-6905-4A99-BA35-AE4994F9057A}" type="pres">
      <dgm:prSet presAssocID="{AD9E8ECD-6B0E-4F0B-B13D-48D84D040C38}" presName="horz1" presStyleCnt="0"/>
      <dgm:spPr/>
    </dgm:pt>
    <dgm:pt modelId="{C22770DE-F87E-499C-B95E-BDE924468639}" type="pres">
      <dgm:prSet presAssocID="{AD9E8ECD-6B0E-4F0B-B13D-48D84D040C38}" presName="tx1" presStyleLbl="revTx" presStyleIdx="5" presStyleCnt="10"/>
      <dgm:spPr/>
      <dgm:t>
        <a:bodyPr/>
        <a:lstStyle/>
        <a:p>
          <a:endParaRPr lang="es-CO"/>
        </a:p>
      </dgm:t>
    </dgm:pt>
    <dgm:pt modelId="{992560F0-9530-44B9-9FE9-EF317DECBA93}" type="pres">
      <dgm:prSet presAssocID="{AD9E8ECD-6B0E-4F0B-B13D-48D84D040C38}" presName="vert1" presStyleCnt="0"/>
      <dgm:spPr/>
    </dgm:pt>
    <dgm:pt modelId="{AC1F6CF8-F41B-4C77-A20C-420626DB0E7C}" type="pres">
      <dgm:prSet presAssocID="{419F5D36-307F-419A-A7E4-FCF2558F5EBD}" presName="thickLine" presStyleLbl="alignNode1" presStyleIdx="6" presStyleCnt="10"/>
      <dgm:spPr/>
    </dgm:pt>
    <dgm:pt modelId="{16737C72-B2EE-487C-AAE1-1FC0568121BC}" type="pres">
      <dgm:prSet presAssocID="{419F5D36-307F-419A-A7E4-FCF2558F5EBD}" presName="horz1" presStyleCnt="0"/>
      <dgm:spPr/>
    </dgm:pt>
    <dgm:pt modelId="{E87E34A0-FFE1-4AA9-BD71-4F7E85E96DCC}" type="pres">
      <dgm:prSet presAssocID="{419F5D36-307F-419A-A7E4-FCF2558F5EBD}" presName="tx1" presStyleLbl="revTx" presStyleIdx="6" presStyleCnt="10"/>
      <dgm:spPr/>
      <dgm:t>
        <a:bodyPr/>
        <a:lstStyle/>
        <a:p>
          <a:endParaRPr lang="es-CO"/>
        </a:p>
      </dgm:t>
    </dgm:pt>
    <dgm:pt modelId="{5108FD82-4E7B-4A33-8F6A-CC53039DBB9F}" type="pres">
      <dgm:prSet presAssocID="{419F5D36-307F-419A-A7E4-FCF2558F5EBD}" presName="vert1" presStyleCnt="0"/>
      <dgm:spPr/>
    </dgm:pt>
    <dgm:pt modelId="{70A01ADC-A28B-433B-BAF1-C992B910A36F}" type="pres">
      <dgm:prSet presAssocID="{38D47BA3-3308-4779-AC76-0F3C4D08DE0C}" presName="thickLine" presStyleLbl="alignNode1" presStyleIdx="7" presStyleCnt="10"/>
      <dgm:spPr/>
    </dgm:pt>
    <dgm:pt modelId="{9C8F8F75-B804-4579-833C-40E89CFD88D3}" type="pres">
      <dgm:prSet presAssocID="{38D47BA3-3308-4779-AC76-0F3C4D08DE0C}" presName="horz1" presStyleCnt="0"/>
      <dgm:spPr/>
    </dgm:pt>
    <dgm:pt modelId="{1649D319-5A76-4048-854C-E530D530C6CD}" type="pres">
      <dgm:prSet presAssocID="{38D47BA3-3308-4779-AC76-0F3C4D08DE0C}" presName="tx1" presStyleLbl="revTx" presStyleIdx="7" presStyleCnt="10"/>
      <dgm:spPr/>
      <dgm:t>
        <a:bodyPr/>
        <a:lstStyle/>
        <a:p>
          <a:endParaRPr lang="es-CO"/>
        </a:p>
      </dgm:t>
    </dgm:pt>
    <dgm:pt modelId="{546E8293-FEB0-4AF3-965F-16CFF061426B}" type="pres">
      <dgm:prSet presAssocID="{38D47BA3-3308-4779-AC76-0F3C4D08DE0C}" presName="vert1" presStyleCnt="0"/>
      <dgm:spPr/>
    </dgm:pt>
    <dgm:pt modelId="{ED1163D3-E01E-41C4-9218-F88B5FCC7152}" type="pres">
      <dgm:prSet presAssocID="{9BB1F123-9612-4F21-BC4E-9A27E0D5C1E6}" presName="thickLine" presStyleLbl="alignNode1" presStyleIdx="8" presStyleCnt="10"/>
      <dgm:spPr/>
    </dgm:pt>
    <dgm:pt modelId="{BA45859B-B03B-42AE-9A6D-36C0D3B667E8}" type="pres">
      <dgm:prSet presAssocID="{9BB1F123-9612-4F21-BC4E-9A27E0D5C1E6}" presName="horz1" presStyleCnt="0"/>
      <dgm:spPr/>
    </dgm:pt>
    <dgm:pt modelId="{E1544629-C8F6-4468-9609-59A5C42280C1}" type="pres">
      <dgm:prSet presAssocID="{9BB1F123-9612-4F21-BC4E-9A27E0D5C1E6}" presName="tx1" presStyleLbl="revTx" presStyleIdx="8" presStyleCnt="10"/>
      <dgm:spPr/>
      <dgm:t>
        <a:bodyPr/>
        <a:lstStyle/>
        <a:p>
          <a:endParaRPr lang="es-CO"/>
        </a:p>
      </dgm:t>
    </dgm:pt>
    <dgm:pt modelId="{64A21C7E-4976-4BF2-9B3B-DED479F9CDDA}" type="pres">
      <dgm:prSet presAssocID="{9BB1F123-9612-4F21-BC4E-9A27E0D5C1E6}" presName="vert1" presStyleCnt="0"/>
      <dgm:spPr/>
    </dgm:pt>
    <dgm:pt modelId="{48E4D1A6-BCF6-404E-AA6B-0AD5129A8156}" type="pres">
      <dgm:prSet presAssocID="{2E863C54-EF4D-4AA7-8878-995258137496}" presName="thickLine" presStyleLbl="alignNode1" presStyleIdx="9" presStyleCnt="10"/>
      <dgm:spPr/>
    </dgm:pt>
    <dgm:pt modelId="{B1915A5B-4D9C-4AE1-A950-4DBC1FB6C801}" type="pres">
      <dgm:prSet presAssocID="{2E863C54-EF4D-4AA7-8878-995258137496}" presName="horz1" presStyleCnt="0"/>
      <dgm:spPr/>
    </dgm:pt>
    <dgm:pt modelId="{AC265F20-0354-4E45-B959-42704A61794F}" type="pres">
      <dgm:prSet presAssocID="{2E863C54-EF4D-4AA7-8878-995258137496}" presName="tx1" presStyleLbl="revTx" presStyleIdx="9" presStyleCnt="10"/>
      <dgm:spPr/>
      <dgm:t>
        <a:bodyPr/>
        <a:lstStyle/>
        <a:p>
          <a:endParaRPr lang="es-CO"/>
        </a:p>
      </dgm:t>
    </dgm:pt>
    <dgm:pt modelId="{D5FF3A09-A57E-497F-9C37-F3D4CCEF39C7}" type="pres">
      <dgm:prSet presAssocID="{2E863C54-EF4D-4AA7-8878-995258137496}" presName="vert1" presStyleCnt="0"/>
      <dgm:spPr/>
    </dgm:pt>
  </dgm:ptLst>
  <dgm:cxnLst>
    <dgm:cxn modelId="{3AF16C02-FAA6-4BF6-A05D-DAC068968AE4}" type="presOf" srcId="{80E47AF1-7277-4E91-87C8-41400158D2F9}" destId="{BB7B1B94-3AED-4337-8F72-66748AD230AA}" srcOrd="0" destOrd="0" presId="urn:microsoft.com/office/officeart/2008/layout/LinedList"/>
    <dgm:cxn modelId="{CE4475D5-7AE7-46EF-8080-9ADFF92520E2}" srcId="{AC702C3F-E8CD-493D-B4F2-11D65E20442E}" destId="{AD9E8ECD-6B0E-4F0B-B13D-48D84D040C38}" srcOrd="5" destOrd="0" parTransId="{868AC6D2-9E30-4FCA-95E8-5D47FC425C7A}" sibTransId="{2B492456-70B3-4986-B381-951457F2DA3C}"/>
    <dgm:cxn modelId="{C2C394C7-4B4E-4BB1-81D5-3AF97C09EA64}" srcId="{AC702C3F-E8CD-493D-B4F2-11D65E20442E}" destId="{9BB1F123-9612-4F21-BC4E-9A27E0D5C1E6}" srcOrd="8" destOrd="0" parTransId="{1CF44A51-7EAA-4653-8DCF-2DFFC6618810}" sibTransId="{A66E0794-4E37-4774-A5CE-AFDD6EE6F161}"/>
    <dgm:cxn modelId="{4FFA9A80-0134-4192-9601-C50DA06D9014}" srcId="{AC702C3F-E8CD-493D-B4F2-11D65E20442E}" destId="{2E863C54-EF4D-4AA7-8878-995258137496}" srcOrd="9" destOrd="0" parTransId="{32B95570-2E32-4745-AC87-AB805FE20A47}" sibTransId="{96797269-F82D-4242-BF51-13197B0019AE}"/>
    <dgm:cxn modelId="{0CC6A09A-B63E-4194-A248-79ED2481494F}" srcId="{AC702C3F-E8CD-493D-B4F2-11D65E20442E}" destId="{23CEA00F-D2C6-419E-B1D9-3748D9BC7C96}" srcOrd="4" destOrd="0" parTransId="{D1C02C60-58FF-4F0E-84CD-BB17C95E0DF5}" sibTransId="{85457DF1-763D-4897-8B9A-920513C6A0AD}"/>
    <dgm:cxn modelId="{F796C11B-370A-40A6-AE4E-A892D91432A9}" type="presOf" srcId="{419F5D36-307F-419A-A7E4-FCF2558F5EBD}" destId="{E87E34A0-FFE1-4AA9-BD71-4F7E85E96DCC}" srcOrd="0" destOrd="0" presId="urn:microsoft.com/office/officeart/2008/layout/LinedList"/>
    <dgm:cxn modelId="{C753AB3A-FE6E-4496-ABC6-1B2413B7E207}" type="presOf" srcId="{8E89732A-80BF-44D8-B3C6-8B0AEA08C06C}" destId="{47593A43-31D2-414E-B7E9-45A3292CE658}" srcOrd="0" destOrd="0" presId="urn:microsoft.com/office/officeart/2008/layout/LinedList"/>
    <dgm:cxn modelId="{9898BA9E-1151-4C2E-A615-3769C8B57163}" type="presOf" srcId="{23CEA00F-D2C6-419E-B1D9-3748D9BC7C96}" destId="{FA0727FA-29C7-4001-9D7C-850BB5CEF741}" srcOrd="0" destOrd="0" presId="urn:microsoft.com/office/officeart/2008/layout/LinedList"/>
    <dgm:cxn modelId="{A9C6CB08-0AD8-41C8-AC05-8795443E6175}" srcId="{AC702C3F-E8CD-493D-B4F2-11D65E20442E}" destId="{1E99AB29-C19C-4EB9-A1F8-FE86BE047CD7}" srcOrd="0" destOrd="0" parTransId="{7DF02213-1CFC-4437-ABAF-32E754881183}" sibTransId="{9C99F3D8-BC44-4CC6-A546-348D0468E9BC}"/>
    <dgm:cxn modelId="{E3F4FAAC-19E9-4B16-A518-59F1E0E98AA6}" type="presOf" srcId="{AD9E8ECD-6B0E-4F0B-B13D-48D84D040C38}" destId="{C22770DE-F87E-499C-B95E-BDE924468639}" srcOrd="0" destOrd="0" presId="urn:microsoft.com/office/officeart/2008/layout/LinedList"/>
    <dgm:cxn modelId="{6C606630-D7C2-4566-8698-4229F3CB57E7}" srcId="{AC702C3F-E8CD-493D-B4F2-11D65E20442E}" destId="{80E47AF1-7277-4E91-87C8-41400158D2F9}" srcOrd="1" destOrd="0" parTransId="{3AA95C08-ABF4-495C-890E-4F8331ADFA67}" sibTransId="{599481B8-CCDD-4AFC-94FD-B0A3944298E2}"/>
    <dgm:cxn modelId="{41637571-1FF2-4C8C-8D67-D6DD41B86CEC}" type="presOf" srcId="{9BB1F123-9612-4F21-BC4E-9A27E0D5C1E6}" destId="{E1544629-C8F6-4468-9609-59A5C42280C1}" srcOrd="0" destOrd="0" presId="urn:microsoft.com/office/officeart/2008/layout/LinedList"/>
    <dgm:cxn modelId="{9C1E283C-D6BC-4AD9-9E98-8C2992D9C4A2}" type="presOf" srcId="{38D47BA3-3308-4779-AC76-0F3C4D08DE0C}" destId="{1649D319-5A76-4048-854C-E530D530C6CD}" srcOrd="0" destOrd="0" presId="urn:microsoft.com/office/officeart/2008/layout/LinedList"/>
    <dgm:cxn modelId="{0683E2B0-06DE-4864-85F7-36FFE90BC2B0}" type="presOf" srcId="{2E863C54-EF4D-4AA7-8878-995258137496}" destId="{AC265F20-0354-4E45-B959-42704A61794F}" srcOrd="0" destOrd="0" presId="urn:microsoft.com/office/officeart/2008/layout/LinedList"/>
    <dgm:cxn modelId="{BCB8F04E-865F-4AED-AFA0-C3C60E82FB6C}" srcId="{AC702C3F-E8CD-493D-B4F2-11D65E20442E}" destId="{38D47BA3-3308-4779-AC76-0F3C4D08DE0C}" srcOrd="7" destOrd="0" parTransId="{8BEF53D8-97A0-40AE-BA82-268434AA6AE2}" sibTransId="{58AB2D7D-0A7B-4E44-A8BF-0612883F3A03}"/>
    <dgm:cxn modelId="{2ED68EE3-1259-4C7C-A20B-B651351E3BBA}" type="presOf" srcId="{AC702C3F-E8CD-493D-B4F2-11D65E20442E}" destId="{2C760C1A-FC40-4943-9F04-B33D58AD37A2}" srcOrd="0" destOrd="0" presId="urn:microsoft.com/office/officeart/2008/layout/LinedList"/>
    <dgm:cxn modelId="{031AD36B-9DDF-4977-BBF0-6134EC419E32}" type="presOf" srcId="{1E99AB29-C19C-4EB9-A1F8-FE86BE047CD7}" destId="{0292F3C7-4033-47E5-8D2C-96521285674A}" srcOrd="0" destOrd="0" presId="urn:microsoft.com/office/officeart/2008/layout/LinedList"/>
    <dgm:cxn modelId="{0113C08B-599E-428C-8444-69D2A06143A6}" type="presOf" srcId="{E588ABCA-C5D0-4EA0-93C5-EB04F94857E1}" destId="{8A65761A-E944-46E2-A6D7-A5BE7208749A}" srcOrd="0" destOrd="0" presId="urn:microsoft.com/office/officeart/2008/layout/LinedList"/>
    <dgm:cxn modelId="{E3B29CAF-D047-462A-BBCE-AF5028AD5171}" srcId="{AC702C3F-E8CD-493D-B4F2-11D65E20442E}" destId="{419F5D36-307F-419A-A7E4-FCF2558F5EBD}" srcOrd="6" destOrd="0" parTransId="{07800982-50EA-4653-B99C-BF22604C169A}" sibTransId="{24117DCF-06C6-4AA9-9F4F-37E052A0A1AE}"/>
    <dgm:cxn modelId="{2B3B31BA-C1DF-48B9-AA32-8FDBDEB556B1}" srcId="{AC702C3F-E8CD-493D-B4F2-11D65E20442E}" destId="{E588ABCA-C5D0-4EA0-93C5-EB04F94857E1}" srcOrd="2" destOrd="0" parTransId="{0A77B25D-9660-48C1-908A-C48F93F86701}" sibTransId="{EF1DEFB7-0742-4EE3-A9C9-EA7D716B1EB1}"/>
    <dgm:cxn modelId="{2461E342-A2E1-4A34-A9B7-9F780E7A2E1B}" srcId="{AC702C3F-E8CD-493D-B4F2-11D65E20442E}" destId="{8E89732A-80BF-44D8-B3C6-8B0AEA08C06C}" srcOrd="3" destOrd="0" parTransId="{C605103D-C8DB-4DD6-B8F9-3918A344E28F}" sibTransId="{46A68F25-9CB5-445A-A05B-4704D0E7211C}"/>
    <dgm:cxn modelId="{72E75FCE-7303-4E5D-8EB8-1A21538780C3}" type="presParOf" srcId="{2C760C1A-FC40-4943-9F04-B33D58AD37A2}" destId="{33A7AA43-0BA6-4140-86D6-CA9139CC1D9A}" srcOrd="0" destOrd="0" presId="urn:microsoft.com/office/officeart/2008/layout/LinedList"/>
    <dgm:cxn modelId="{A0C2C0D3-6414-4551-8E3A-6C671339680F}" type="presParOf" srcId="{2C760C1A-FC40-4943-9F04-B33D58AD37A2}" destId="{A5742506-B3D7-43A9-BD7D-C82B1F6F3EF0}" srcOrd="1" destOrd="0" presId="urn:microsoft.com/office/officeart/2008/layout/LinedList"/>
    <dgm:cxn modelId="{9C2E5E09-6708-40AC-9F75-7155584AC9B5}" type="presParOf" srcId="{A5742506-B3D7-43A9-BD7D-C82B1F6F3EF0}" destId="{0292F3C7-4033-47E5-8D2C-96521285674A}" srcOrd="0" destOrd="0" presId="urn:microsoft.com/office/officeart/2008/layout/LinedList"/>
    <dgm:cxn modelId="{3DA08636-E41F-4AA5-A002-F49F6D0E7615}" type="presParOf" srcId="{A5742506-B3D7-43A9-BD7D-C82B1F6F3EF0}" destId="{F1E99B0B-9D94-4C6B-ADA5-652A82EC5AA3}" srcOrd="1" destOrd="0" presId="urn:microsoft.com/office/officeart/2008/layout/LinedList"/>
    <dgm:cxn modelId="{1BCDD1C4-4E50-4148-B310-6EE6FBCBD646}" type="presParOf" srcId="{2C760C1A-FC40-4943-9F04-B33D58AD37A2}" destId="{417CC1AC-2AAD-481C-8B77-995E12783ADF}" srcOrd="2" destOrd="0" presId="urn:microsoft.com/office/officeart/2008/layout/LinedList"/>
    <dgm:cxn modelId="{DC4DD142-7068-4747-A74D-9A71F2A7971F}" type="presParOf" srcId="{2C760C1A-FC40-4943-9F04-B33D58AD37A2}" destId="{EFA450E7-7920-4DDC-9991-141F0A6E22ED}" srcOrd="3" destOrd="0" presId="urn:microsoft.com/office/officeart/2008/layout/LinedList"/>
    <dgm:cxn modelId="{9BA77004-AE40-4E8D-91C6-5F98FC04568C}" type="presParOf" srcId="{EFA450E7-7920-4DDC-9991-141F0A6E22ED}" destId="{BB7B1B94-3AED-4337-8F72-66748AD230AA}" srcOrd="0" destOrd="0" presId="urn:microsoft.com/office/officeart/2008/layout/LinedList"/>
    <dgm:cxn modelId="{FB2C5630-0EDC-47B5-8BF7-D6F1A8566F10}" type="presParOf" srcId="{EFA450E7-7920-4DDC-9991-141F0A6E22ED}" destId="{9B3201DF-C4E4-48A6-AA48-38F0CA1F4012}" srcOrd="1" destOrd="0" presId="urn:microsoft.com/office/officeart/2008/layout/LinedList"/>
    <dgm:cxn modelId="{1B443BF0-E2C9-47F8-AC4E-AE3C5F0F53B7}" type="presParOf" srcId="{2C760C1A-FC40-4943-9F04-B33D58AD37A2}" destId="{59849F44-513D-4956-8AEA-B1922A6C22C2}" srcOrd="4" destOrd="0" presId="urn:microsoft.com/office/officeart/2008/layout/LinedList"/>
    <dgm:cxn modelId="{02C6AED5-8BAD-402C-B7A6-9642B97EA3E1}" type="presParOf" srcId="{2C760C1A-FC40-4943-9F04-B33D58AD37A2}" destId="{7531E3D0-85EA-4FC2-BF74-ED455D8C092B}" srcOrd="5" destOrd="0" presId="urn:microsoft.com/office/officeart/2008/layout/LinedList"/>
    <dgm:cxn modelId="{CC1D36D9-75B5-4ACF-AA79-A42327AF9A5B}" type="presParOf" srcId="{7531E3D0-85EA-4FC2-BF74-ED455D8C092B}" destId="{8A65761A-E944-46E2-A6D7-A5BE7208749A}" srcOrd="0" destOrd="0" presId="urn:microsoft.com/office/officeart/2008/layout/LinedList"/>
    <dgm:cxn modelId="{46C9C62F-AEC2-4591-B042-8F654A74978E}" type="presParOf" srcId="{7531E3D0-85EA-4FC2-BF74-ED455D8C092B}" destId="{DA5C403C-80DC-400A-849C-EFB890717557}" srcOrd="1" destOrd="0" presId="urn:microsoft.com/office/officeart/2008/layout/LinedList"/>
    <dgm:cxn modelId="{EF6C0EBB-2802-4D52-BC68-2C7A2A7C248A}" type="presParOf" srcId="{2C760C1A-FC40-4943-9F04-B33D58AD37A2}" destId="{DDE79E89-E662-49D8-A6B8-612A69A3F855}" srcOrd="6" destOrd="0" presId="urn:microsoft.com/office/officeart/2008/layout/LinedList"/>
    <dgm:cxn modelId="{9B147AF1-A749-4C30-841A-CD1A2777464F}" type="presParOf" srcId="{2C760C1A-FC40-4943-9F04-B33D58AD37A2}" destId="{3EF0C802-67FB-46E6-85FD-289AB9C20ECA}" srcOrd="7" destOrd="0" presId="urn:microsoft.com/office/officeart/2008/layout/LinedList"/>
    <dgm:cxn modelId="{16E13C8C-94C1-4460-A77E-F420DF9A84AA}" type="presParOf" srcId="{3EF0C802-67FB-46E6-85FD-289AB9C20ECA}" destId="{47593A43-31D2-414E-B7E9-45A3292CE658}" srcOrd="0" destOrd="0" presId="urn:microsoft.com/office/officeart/2008/layout/LinedList"/>
    <dgm:cxn modelId="{B6CFA387-2AD1-46EC-945B-66E8DB26907C}" type="presParOf" srcId="{3EF0C802-67FB-46E6-85FD-289AB9C20ECA}" destId="{E7E9A0FC-DC59-47D0-A205-3174E7BC2E2B}" srcOrd="1" destOrd="0" presId="urn:microsoft.com/office/officeart/2008/layout/LinedList"/>
    <dgm:cxn modelId="{ED384C76-1269-4CB6-88E4-2977BA9B197F}" type="presParOf" srcId="{2C760C1A-FC40-4943-9F04-B33D58AD37A2}" destId="{40576EF1-CF1E-4799-ABDB-EC139EB77BBA}" srcOrd="8" destOrd="0" presId="urn:microsoft.com/office/officeart/2008/layout/LinedList"/>
    <dgm:cxn modelId="{1282ABA4-7342-4985-9C7B-1DF4EF73BA50}" type="presParOf" srcId="{2C760C1A-FC40-4943-9F04-B33D58AD37A2}" destId="{02CDBA02-1A7A-451A-84EA-F673CD0F6BB6}" srcOrd="9" destOrd="0" presId="urn:microsoft.com/office/officeart/2008/layout/LinedList"/>
    <dgm:cxn modelId="{BDB82BF4-009D-4232-BC5F-8E52B07A2B04}" type="presParOf" srcId="{02CDBA02-1A7A-451A-84EA-F673CD0F6BB6}" destId="{FA0727FA-29C7-4001-9D7C-850BB5CEF741}" srcOrd="0" destOrd="0" presId="urn:microsoft.com/office/officeart/2008/layout/LinedList"/>
    <dgm:cxn modelId="{D9940004-702D-4964-A231-64A71C27C03C}" type="presParOf" srcId="{02CDBA02-1A7A-451A-84EA-F673CD0F6BB6}" destId="{B2A134C8-54D7-429C-A756-AA7648AB58AE}" srcOrd="1" destOrd="0" presId="urn:microsoft.com/office/officeart/2008/layout/LinedList"/>
    <dgm:cxn modelId="{7AD0B3CB-37B7-42E4-99ED-13C9F6264627}" type="presParOf" srcId="{2C760C1A-FC40-4943-9F04-B33D58AD37A2}" destId="{162A65FA-E5E2-458F-B809-64014AA1B412}" srcOrd="10" destOrd="0" presId="urn:microsoft.com/office/officeart/2008/layout/LinedList"/>
    <dgm:cxn modelId="{451E9031-B883-4358-A509-DC46BC9C8F13}" type="presParOf" srcId="{2C760C1A-FC40-4943-9F04-B33D58AD37A2}" destId="{5EC6D9D3-6905-4A99-BA35-AE4994F9057A}" srcOrd="11" destOrd="0" presId="urn:microsoft.com/office/officeart/2008/layout/LinedList"/>
    <dgm:cxn modelId="{324260AC-B522-47F3-929D-765B8B358305}" type="presParOf" srcId="{5EC6D9D3-6905-4A99-BA35-AE4994F9057A}" destId="{C22770DE-F87E-499C-B95E-BDE924468639}" srcOrd="0" destOrd="0" presId="urn:microsoft.com/office/officeart/2008/layout/LinedList"/>
    <dgm:cxn modelId="{7D901C70-5F5F-40D8-AD07-ED8C31F4BBA5}" type="presParOf" srcId="{5EC6D9D3-6905-4A99-BA35-AE4994F9057A}" destId="{992560F0-9530-44B9-9FE9-EF317DECBA93}" srcOrd="1" destOrd="0" presId="urn:microsoft.com/office/officeart/2008/layout/LinedList"/>
    <dgm:cxn modelId="{C76EF674-3608-4435-A3E7-BE5B08F17543}" type="presParOf" srcId="{2C760C1A-FC40-4943-9F04-B33D58AD37A2}" destId="{AC1F6CF8-F41B-4C77-A20C-420626DB0E7C}" srcOrd="12" destOrd="0" presId="urn:microsoft.com/office/officeart/2008/layout/LinedList"/>
    <dgm:cxn modelId="{B86A72AE-6249-47F4-B291-DFB1507FD5B6}" type="presParOf" srcId="{2C760C1A-FC40-4943-9F04-B33D58AD37A2}" destId="{16737C72-B2EE-487C-AAE1-1FC0568121BC}" srcOrd="13" destOrd="0" presId="urn:microsoft.com/office/officeart/2008/layout/LinedList"/>
    <dgm:cxn modelId="{005F266C-0AC8-4D40-9CA7-C3391876A9C1}" type="presParOf" srcId="{16737C72-B2EE-487C-AAE1-1FC0568121BC}" destId="{E87E34A0-FFE1-4AA9-BD71-4F7E85E96DCC}" srcOrd="0" destOrd="0" presId="urn:microsoft.com/office/officeart/2008/layout/LinedList"/>
    <dgm:cxn modelId="{39B55481-D7E1-4E06-BDED-862DA88C09EC}" type="presParOf" srcId="{16737C72-B2EE-487C-AAE1-1FC0568121BC}" destId="{5108FD82-4E7B-4A33-8F6A-CC53039DBB9F}" srcOrd="1" destOrd="0" presId="urn:microsoft.com/office/officeart/2008/layout/LinedList"/>
    <dgm:cxn modelId="{99E430BA-96FB-43D5-99B5-E6CDDD5DA2B4}" type="presParOf" srcId="{2C760C1A-FC40-4943-9F04-B33D58AD37A2}" destId="{70A01ADC-A28B-433B-BAF1-C992B910A36F}" srcOrd="14" destOrd="0" presId="urn:microsoft.com/office/officeart/2008/layout/LinedList"/>
    <dgm:cxn modelId="{6582936D-82D1-476F-AA5D-2973C9F8AD20}" type="presParOf" srcId="{2C760C1A-FC40-4943-9F04-B33D58AD37A2}" destId="{9C8F8F75-B804-4579-833C-40E89CFD88D3}" srcOrd="15" destOrd="0" presId="urn:microsoft.com/office/officeart/2008/layout/LinedList"/>
    <dgm:cxn modelId="{3C787D03-43FF-49C5-93B8-5E40DBB87A8E}" type="presParOf" srcId="{9C8F8F75-B804-4579-833C-40E89CFD88D3}" destId="{1649D319-5A76-4048-854C-E530D530C6CD}" srcOrd="0" destOrd="0" presId="urn:microsoft.com/office/officeart/2008/layout/LinedList"/>
    <dgm:cxn modelId="{2015F76B-D6B8-4A93-9E81-3321065C5DAD}" type="presParOf" srcId="{9C8F8F75-B804-4579-833C-40E89CFD88D3}" destId="{546E8293-FEB0-4AF3-965F-16CFF061426B}" srcOrd="1" destOrd="0" presId="urn:microsoft.com/office/officeart/2008/layout/LinedList"/>
    <dgm:cxn modelId="{D08D24DE-DD99-433D-90D4-DBF984946E04}" type="presParOf" srcId="{2C760C1A-FC40-4943-9F04-B33D58AD37A2}" destId="{ED1163D3-E01E-41C4-9218-F88B5FCC7152}" srcOrd="16" destOrd="0" presId="urn:microsoft.com/office/officeart/2008/layout/LinedList"/>
    <dgm:cxn modelId="{A9A377BB-02F0-457A-AFC6-2F3A97ED2A49}" type="presParOf" srcId="{2C760C1A-FC40-4943-9F04-B33D58AD37A2}" destId="{BA45859B-B03B-42AE-9A6D-36C0D3B667E8}" srcOrd="17" destOrd="0" presId="urn:microsoft.com/office/officeart/2008/layout/LinedList"/>
    <dgm:cxn modelId="{45570586-0EDB-4731-99A5-F5F57FEE3CAF}" type="presParOf" srcId="{BA45859B-B03B-42AE-9A6D-36C0D3B667E8}" destId="{E1544629-C8F6-4468-9609-59A5C42280C1}" srcOrd="0" destOrd="0" presId="urn:microsoft.com/office/officeart/2008/layout/LinedList"/>
    <dgm:cxn modelId="{322DDFC9-97B5-4129-B842-D91C5D6D541E}" type="presParOf" srcId="{BA45859B-B03B-42AE-9A6D-36C0D3B667E8}" destId="{64A21C7E-4976-4BF2-9B3B-DED479F9CDDA}" srcOrd="1" destOrd="0" presId="urn:microsoft.com/office/officeart/2008/layout/LinedList"/>
    <dgm:cxn modelId="{9C7164E2-3F9B-4EBB-A432-190B47738CC8}" type="presParOf" srcId="{2C760C1A-FC40-4943-9F04-B33D58AD37A2}" destId="{48E4D1A6-BCF6-404E-AA6B-0AD5129A8156}" srcOrd="18" destOrd="0" presId="urn:microsoft.com/office/officeart/2008/layout/LinedList"/>
    <dgm:cxn modelId="{AAF1E3F6-C9A8-4932-9AAD-666B8A6E0A9A}" type="presParOf" srcId="{2C760C1A-FC40-4943-9F04-B33D58AD37A2}" destId="{B1915A5B-4D9C-4AE1-A950-4DBC1FB6C801}" srcOrd="19" destOrd="0" presId="urn:microsoft.com/office/officeart/2008/layout/LinedList"/>
    <dgm:cxn modelId="{3DBB475D-6375-482E-A414-4BE707EDD5A3}" type="presParOf" srcId="{B1915A5B-4D9C-4AE1-A950-4DBC1FB6C801}" destId="{AC265F20-0354-4E45-B959-42704A61794F}" srcOrd="0" destOrd="0" presId="urn:microsoft.com/office/officeart/2008/layout/LinedList"/>
    <dgm:cxn modelId="{6E5E6B36-6348-4C0C-AF1F-503EE294E763}" type="presParOf" srcId="{B1915A5B-4D9C-4AE1-A950-4DBC1FB6C801}" destId="{D5FF3A09-A57E-497F-9C37-F3D4CCEF39C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4EF0A5-905B-8643-B125-E4159C54DDB7}" type="doc">
      <dgm:prSet loTypeId="urn:microsoft.com/office/officeart/2005/8/layout/vList6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3B7F8AD4-7308-0844-AF69-F082435A4EBF}">
      <dgm:prSet phldrT="[Texto]" custT="1"/>
      <dgm:spPr/>
      <dgm:t>
        <a:bodyPr/>
        <a:lstStyle/>
        <a:p>
          <a:r>
            <a:rPr lang="es-CO" sz="2000" b="1" dirty="0"/>
            <a:t>QUE SE DEBE REPORTAR </a:t>
          </a:r>
          <a:endParaRPr lang="es-MX" sz="2000" dirty="0"/>
        </a:p>
      </dgm:t>
    </dgm:pt>
    <dgm:pt modelId="{F13D02A3-C59F-614B-B770-1E32F0FF5C10}" type="parTrans" cxnId="{F7FDEC9D-0778-3D4F-832F-BC9FD58C4DF4}">
      <dgm:prSet/>
      <dgm:spPr/>
      <dgm:t>
        <a:bodyPr/>
        <a:lstStyle/>
        <a:p>
          <a:endParaRPr lang="es-MX"/>
        </a:p>
      </dgm:t>
    </dgm:pt>
    <dgm:pt modelId="{3E607C75-856C-EE42-93E7-276D50D4AB10}" type="sibTrans" cxnId="{F7FDEC9D-0778-3D4F-832F-BC9FD58C4DF4}">
      <dgm:prSet/>
      <dgm:spPr/>
      <dgm:t>
        <a:bodyPr/>
        <a:lstStyle/>
        <a:p>
          <a:endParaRPr lang="es-MX"/>
        </a:p>
      </dgm:t>
    </dgm:pt>
    <dgm:pt modelId="{F263CBDA-8371-1442-B01C-0A60E08784BD}">
      <dgm:prSet phldrT="[Texto]" custT="1"/>
      <dgm:spPr/>
      <dgm:t>
        <a:bodyPr anchor="ctr"/>
        <a:lstStyle/>
        <a:p>
          <a:pPr>
            <a:buFont typeface="Symbol" pitchFamily="2" charset="2"/>
            <a:buNone/>
          </a:pPr>
          <a:r>
            <a:rPr lang="es-CO" sz="1600" dirty="0"/>
            <a:t>Indicio de Atención Insegura </a:t>
          </a:r>
          <a:endParaRPr lang="es-MX" sz="1600" dirty="0"/>
        </a:p>
      </dgm:t>
    </dgm:pt>
    <dgm:pt modelId="{4EE3C3C7-7739-434E-815E-1A8EACBF523C}" type="parTrans" cxnId="{49195D4F-036C-1843-A4FA-15F0BB87BA68}">
      <dgm:prSet/>
      <dgm:spPr/>
      <dgm:t>
        <a:bodyPr/>
        <a:lstStyle/>
        <a:p>
          <a:endParaRPr lang="es-MX"/>
        </a:p>
      </dgm:t>
    </dgm:pt>
    <dgm:pt modelId="{28B8963D-9DDB-0641-BB4B-57B4A627D1F2}" type="sibTrans" cxnId="{49195D4F-036C-1843-A4FA-15F0BB87BA68}">
      <dgm:prSet/>
      <dgm:spPr/>
      <dgm:t>
        <a:bodyPr/>
        <a:lstStyle/>
        <a:p>
          <a:endParaRPr lang="es-MX"/>
        </a:p>
      </dgm:t>
    </dgm:pt>
    <dgm:pt modelId="{AB7879CF-1288-8B4E-8F11-608AFEAA4D90}">
      <dgm:prSet phldrT="[Texto]" custT="1"/>
      <dgm:spPr/>
      <dgm:t>
        <a:bodyPr/>
        <a:lstStyle/>
        <a:p>
          <a:r>
            <a:rPr lang="es-CO" sz="2000" b="1" dirty="0"/>
            <a:t>CUANDO REPORTAR </a:t>
          </a:r>
          <a:endParaRPr lang="es-MX" sz="2000" dirty="0"/>
        </a:p>
      </dgm:t>
    </dgm:pt>
    <dgm:pt modelId="{4667355F-B1D7-E942-94DC-F41669CEBF10}" type="parTrans" cxnId="{99DB2349-B763-E042-BE2E-19E9F4AB30B4}">
      <dgm:prSet/>
      <dgm:spPr/>
      <dgm:t>
        <a:bodyPr/>
        <a:lstStyle/>
        <a:p>
          <a:endParaRPr lang="es-MX"/>
        </a:p>
      </dgm:t>
    </dgm:pt>
    <dgm:pt modelId="{D95724D5-F3E5-F348-8B79-3EC78CF76E55}" type="sibTrans" cxnId="{99DB2349-B763-E042-BE2E-19E9F4AB30B4}">
      <dgm:prSet/>
      <dgm:spPr/>
      <dgm:t>
        <a:bodyPr/>
        <a:lstStyle/>
        <a:p>
          <a:endParaRPr lang="es-MX"/>
        </a:p>
      </dgm:t>
    </dgm:pt>
    <dgm:pt modelId="{F0129E17-CFA2-F649-8FC9-EDCEA9F82A48}">
      <dgm:prSet phldrT="[Texto]" custT="1"/>
      <dgm:spPr/>
      <dgm:t>
        <a:bodyPr anchor="ctr"/>
        <a:lstStyle/>
        <a:p>
          <a:r>
            <a:rPr lang="es-CO" sz="1800" dirty="0"/>
            <a:t>Todos los incidentes o eventos adversos deben ser reportados al Líder del Programa de Seguridad del Paciente en un tiempo máximo de 24 horas. </a:t>
          </a:r>
          <a:endParaRPr lang="es-MX" sz="1800" dirty="0"/>
        </a:p>
      </dgm:t>
    </dgm:pt>
    <dgm:pt modelId="{C5086452-2092-9740-BEC0-116492BAB16B}" type="parTrans" cxnId="{D2296D2D-4B94-AA42-A171-794C25DE6D2C}">
      <dgm:prSet/>
      <dgm:spPr/>
      <dgm:t>
        <a:bodyPr/>
        <a:lstStyle/>
        <a:p>
          <a:endParaRPr lang="es-MX"/>
        </a:p>
      </dgm:t>
    </dgm:pt>
    <dgm:pt modelId="{AB38A5CE-7AB5-BB42-B74E-70018506ECF6}" type="sibTrans" cxnId="{D2296D2D-4B94-AA42-A171-794C25DE6D2C}">
      <dgm:prSet/>
      <dgm:spPr/>
      <dgm:t>
        <a:bodyPr/>
        <a:lstStyle/>
        <a:p>
          <a:endParaRPr lang="es-MX"/>
        </a:p>
      </dgm:t>
    </dgm:pt>
    <dgm:pt modelId="{595EF600-8F75-AC43-9C77-4C9320FA7F78}">
      <dgm:prSet phldrT="[Texto]" custT="1"/>
      <dgm:spPr/>
      <dgm:t>
        <a:bodyPr/>
        <a:lstStyle/>
        <a:p>
          <a:r>
            <a:rPr lang="es-CO" sz="2000" b="1" dirty="0"/>
            <a:t>QUIEN DEBE REPORTAR </a:t>
          </a:r>
          <a:endParaRPr lang="es-MX" sz="2000" dirty="0"/>
        </a:p>
      </dgm:t>
    </dgm:pt>
    <dgm:pt modelId="{7577F43B-006F-C44F-AA05-968BB5C45668}" type="sibTrans" cxnId="{464751EE-B575-964C-8C63-014D89834CC2}">
      <dgm:prSet/>
      <dgm:spPr/>
      <dgm:t>
        <a:bodyPr/>
        <a:lstStyle/>
        <a:p>
          <a:endParaRPr lang="es-MX"/>
        </a:p>
      </dgm:t>
    </dgm:pt>
    <dgm:pt modelId="{29FEA6F6-7AAD-F749-9531-3D7666234B1A}" type="parTrans" cxnId="{464751EE-B575-964C-8C63-014D89834CC2}">
      <dgm:prSet/>
      <dgm:spPr/>
      <dgm:t>
        <a:bodyPr/>
        <a:lstStyle/>
        <a:p>
          <a:endParaRPr lang="es-MX"/>
        </a:p>
      </dgm:t>
    </dgm:pt>
    <dgm:pt modelId="{4822B401-0A45-6949-AA42-3370E8B27739}">
      <dgm:prSet phldrT="[Texto]" custT="1"/>
      <dgm:spPr/>
      <dgm:t>
        <a:bodyPr anchor="ctr"/>
        <a:lstStyle/>
        <a:p>
          <a:pPr algn="just"/>
          <a:r>
            <a:rPr lang="es-CO" sz="1700" dirty="0"/>
            <a:t>Funcionario administrativo y/o profesional de la salud que identifiquen un incidente, evento adverso y/o fallas en la atención prestada a los usuarios de nuestra institución. </a:t>
          </a:r>
          <a:endParaRPr lang="es-MX" sz="1700" dirty="0"/>
        </a:p>
      </dgm:t>
    </dgm:pt>
    <dgm:pt modelId="{BFA679EC-8840-6341-8D65-39AAE3946971}" type="sibTrans" cxnId="{0E0CBBAF-AC1F-614E-BC47-525C35B4CE77}">
      <dgm:prSet/>
      <dgm:spPr/>
      <dgm:t>
        <a:bodyPr/>
        <a:lstStyle/>
        <a:p>
          <a:endParaRPr lang="es-MX"/>
        </a:p>
      </dgm:t>
    </dgm:pt>
    <dgm:pt modelId="{0F2EDE63-F11D-A24C-B52B-EAA839CE8696}" type="parTrans" cxnId="{0E0CBBAF-AC1F-614E-BC47-525C35B4CE77}">
      <dgm:prSet/>
      <dgm:spPr/>
      <dgm:t>
        <a:bodyPr/>
        <a:lstStyle/>
        <a:p>
          <a:endParaRPr lang="es-MX"/>
        </a:p>
      </dgm:t>
    </dgm:pt>
    <dgm:pt modelId="{1B0B3F7B-FD93-8445-A2E8-A076C75836D0}">
      <dgm:prSet custT="1"/>
      <dgm:spPr/>
      <dgm:t>
        <a:bodyPr anchor="ctr"/>
        <a:lstStyle/>
        <a:p>
          <a:pPr>
            <a:buFont typeface="Symbol" pitchFamily="2" charset="2"/>
            <a:buChar char=""/>
          </a:pPr>
          <a:r>
            <a:rPr lang="es-CO" sz="1600" dirty="0"/>
            <a:t>Evento Adverso</a:t>
          </a:r>
        </a:p>
      </dgm:t>
    </dgm:pt>
    <dgm:pt modelId="{1600CA60-32D6-DD44-A817-98024B123810}" type="parTrans" cxnId="{7AC08CF0-1A7F-D84F-8FBD-652532AAFBB0}">
      <dgm:prSet/>
      <dgm:spPr/>
      <dgm:t>
        <a:bodyPr/>
        <a:lstStyle/>
        <a:p>
          <a:endParaRPr lang="es-MX"/>
        </a:p>
      </dgm:t>
    </dgm:pt>
    <dgm:pt modelId="{D711E1A5-3C19-8742-8E92-AD9DB0E1CBDF}" type="sibTrans" cxnId="{7AC08CF0-1A7F-D84F-8FBD-652532AAFBB0}">
      <dgm:prSet/>
      <dgm:spPr/>
      <dgm:t>
        <a:bodyPr/>
        <a:lstStyle/>
        <a:p>
          <a:endParaRPr lang="es-MX"/>
        </a:p>
      </dgm:t>
    </dgm:pt>
    <dgm:pt modelId="{1D29033E-D939-664E-B235-F641778D918D}">
      <dgm:prSet custT="1"/>
      <dgm:spPr/>
      <dgm:t>
        <a:bodyPr anchor="ctr"/>
        <a:lstStyle/>
        <a:p>
          <a:pPr>
            <a:buFont typeface="Symbol" pitchFamily="2" charset="2"/>
            <a:buChar char=""/>
          </a:pPr>
          <a:r>
            <a:rPr lang="es-CO" sz="1600"/>
            <a:t>Evento Centinela </a:t>
          </a:r>
        </a:p>
      </dgm:t>
    </dgm:pt>
    <dgm:pt modelId="{9478C600-63AC-8545-8DB5-DA37E67235AD}" type="parTrans" cxnId="{FA6CB672-8590-494A-9FEE-E32EA2220007}">
      <dgm:prSet/>
      <dgm:spPr/>
      <dgm:t>
        <a:bodyPr/>
        <a:lstStyle/>
        <a:p>
          <a:endParaRPr lang="es-MX"/>
        </a:p>
      </dgm:t>
    </dgm:pt>
    <dgm:pt modelId="{604AF1ED-7995-A249-A8C7-E5CEE27D3B31}" type="sibTrans" cxnId="{FA6CB672-8590-494A-9FEE-E32EA2220007}">
      <dgm:prSet/>
      <dgm:spPr/>
      <dgm:t>
        <a:bodyPr/>
        <a:lstStyle/>
        <a:p>
          <a:endParaRPr lang="es-MX"/>
        </a:p>
      </dgm:t>
    </dgm:pt>
    <dgm:pt modelId="{DD97F19F-2741-7140-AA83-BFC23855D9FC}">
      <dgm:prSet custT="1"/>
      <dgm:spPr/>
      <dgm:t>
        <a:bodyPr anchor="ctr"/>
        <a:lstStyle/>
        <a:p>
          <a:pPr>
            <a:buFont typeface="Symbol" pitchFamily="2" charset="2"/>
            <a:buChar char=""/>
          </a:pPr>
          <a:r>
            <a:rPr lang="es-CO" sz="1600" dirty="0"/>
            <a:t>Incidente </a:t>
          </a:r>
        </a:p>
      </dgm:t>
    </dgm:pt>
    <dgm:pt modelId="{14B536BC-FBFC-FE47-BE79-38FACDCBFD0B}" type="parTrans" cxnId="{0175A563-C253-D544-A34D-CCD8CCA3A10C}">
      <dgm:prSet/>
      <dgm:spPr/>
      <dgm:t>
        <a:bodyPr/>
        <a:lstStyle/>
        <a:p>
          <a:endParaRPr lang="es-MX"/>
        </a:p>
      </dgm:t>
    </dgm:pt>
    <dgm:pt modelId="{B9F63504-EF4C-2048-B4EF-D6F9990C1BB8}" type="sibTrans" cxnId="{0175A563-C253-D544-A34D-CCD8CCA3A10C}">
      <dgm:prSet/>
      <dgm:spPr/>
      <dgm:t>
        <a:bodyPr/>
        <a:lstStyle/>
        <a:p>
          <a:endParaRPr lang="es-MX"/>
        </a:p>
      </dgm:t>
    </dgm:pt>
    <dgm:pt modelId="{9ED2029B-D00D-D94A-9BDC-487761CB3316}">
      <dgm:prSet phldrT="[Texto]" custT="1"/>
      <dgm:spPr/>
      <dgm:t>
        <a:bodyPr/>
        <a:lstStyle/>
        <a:p>
          <a:r>
            <a:rPr lang="es-CO" sz="2000" b="1" dirty="0"/>
            <a:t>COMO REPORTAR </a:t>
          </a:r>
          <a:endParaRPr lang="es-MX" sz="2000" dirty="0"/>
        </a:p>
      </dgm:t>
    </dgm:pt>
    <dgm:pt modelId="{15CDD063-63B7-FC49-8098-8EDD58D8255D}" type="parTrans" cxnId="{7FADF28B-F6DF-9A41-9EA6-665926F3861C}">
      <dgm:prSet/>
      <dgm:spPr/>
      <dgm:t>
        <a:bodyPr/>
        <a:lstStyle/>
        <a:p>
          <a:endParaRPr lang="es-MX"/>
        </a:p>
      </dgm:t>
    </dgm:pt>
    <dgm:pt modelId="{DFF5B412-2455-C84D-8133-84006922798A}" type="sibTrans" cxnId="{7FADF28B-F6DF-9A41-9EA6-665926F3861C}">
      <dgm:prSet/>
      <dgm:spPr/>
      <dgm:t>
        <a:bodyPr/>
        <a:lstStyle/>
        <a:p>
          <a:endParaRPr lang="es-MX"/>
        </a:p>
      </dgm:t>
    </dgm:pt>
    <dgm:pt modelId="{7A01DAE5-BCF8-8B4E-8F41-9BF307A1B4EC}">
      <dgm:prSet phldrT="[Texto]" custT="1"/>
      <dgm:spPr/>
      <dgm:t>
        <a:bodyPr anchor="ctr"/>
        <a:lstStyle/>
        <a:p>
          <a:pPr algn="ctr">
            <a:buFont typeface="Symbol" pitchFamily="2" charset="2"/>
            <a:buChar char=""/>
          </a:pPr>
          <a:r>
            <a:rPr lang="es-CO" sz="1800" b="1" i="1" dirty="0"/>
            <a:t>Formato </a:t>
          </a:r>
          <a:r>
            <a:rPr lang="es-CO" sz="1800" b="1" i="1" dirty="0" smtClean="0"/>
            <a:t>Notificación </a:t>
          </a:r>
          <a:r>
            <a:rPr lang="es-CO" sz="1800" b="1" i="1" dirty="0"/>
            <a:t>Evento Adverso – Falla Calidad</a:t>
          </a:r>
          <a:endParaRPr lang="es-MX" sz="1800" dirty="0"/>
        </a:p>
      </dgm:t>
    </dgm:pt>
    <dgm:pt modelId="{C3570558-F30D-8B4A-9DE3-77DD929EF2CF}" type="parTrans" cxnId="{B64AE44E-4E0D-3C4A-BF09-139C2D66B12C}">
      <dgm:prSet/>
      <dgm:spPr/>
      <dgm:t>
        <a:bodyPr/>
        <a:lstStyle/>
        <a:p>
          <a:endParaRPr lang="es-MX"/>
        </a:p>
      </dgm:t>
    </dgm:pt>
    <dgm:pt modelId="{225EF186-0DD5-E04C-BF5A-A22EBDA98BCB}" type="sibTrans" cxnId="{B64AE44E-4E0D-3C4A-BF09-139C2D66B12C}">
      <dgm:prSet/>
      <dgm:spPr/>
      <dgm:t>
        <a:bodyPr/>
        <a:lstStyle/>
        <a:p>
          <a:endParaRPr lang="es-MX"/>
        </a:p>
      </dgm:t>
    </dgm:pt>
    <dgm:pt modelId="{A0499872-1AE2-A54D-BA43-BA92DCC4AC8D}">
      <dgm:prSet custT="1"/>
      <dgm:spPr/>
      <dgm:t>
        <a:bodyPr anchor="ctr"/>
        <a:lstStyle/>
        <a:p>
          <a:pPr algn="ctr">
            <a:buFont typeface="Symbol" pitchFamily="2" charset="2"/>
            <a:buChar char=""/>
          </a:pPr>
          <a:r>
            <a:rPr lang="es-CO" sz="1800" dirty="0"/>
            <a:t>Reporte mediante el sistema Institucional </a:t>
          </a:r>
          <a:r>
            <a:rPr lang="es-CO" sz="1800" b="1" i="1" dirty="0"/>
            <a:t>Siighos Plus.</a:t>
          </a:r>
          <a:endParaRPr lang="es-CO" sz="1800" dirty="0"/>
        </a:p>
      </dgm:t>
    </dgm:pt>
    <dgm:pt modelId="{7D558086-48A3-634B-9DD3-4A562B2570D0}" type="parTrans" cxnId="{1ED44349-DF76-6E40-826D-DA629BFFF8E2}">
      <dgm:prSet/>
      <dgm:spPr/>
      <dgm:t>
        <a:bodyPr/>
        <a:lstStyle/>
        <a:p>
          <a:endParaRPr lang="es-MX"/>
        </a:p>
      </dgm:t>
    </dgm:pt>
    <dgm:pt modelId="{CEC6B38D-2916-244A-A140-F5703557C162}" type="sibTrans" cxnId="{1ED44349-DF76-6E40-826D-DA629BFFF8E2}">
      <dgm:prSet/>
      <dgm:spPr/>
      <dgm:t>
        <a:bodyPr/>
        <a:lstStyle/>
        <a:p>
          <a:endParaRPr lang="es-MX"/>
        </a:p>
      </dgm:t>
    </dgm:pt>
    <dgm:pt modelId="{86FDB87C-874A-744C-BAAC-353E5B48A934}">
      <dgm:prSet phldrT="[Texto]" custT="1"/>
      <dgm:spPr/>
      <dgm:t>
        <a:bodyPr/>
        <a:lstStyle/>
        <a:p>
          <a:r>
            <a:rPr lang="es-CO" sz="2000" b="1" dirty="0"/>
            <a:t>A QUIEN REPORTAR </a:t>
          </a:r>
          <a:endParaRPr lang="es-MX" sz="2000" dirty="0"/>
        </a:p>
      </dgm:t>
    </dgm:pt>
    <dgm:pt modelId="{19A1C99A-8801-144B-9A72-2726220FA3AE}" type="parTrans" cxnId="{E2F93DBB-CB3B-7B42-89C8-2D8F7F47BAEF}">
      <dgm:prSet/>
      <dgm:spPr/>
      <dgm:t>
        <a:bodyPr/>
        <a:lstStyle/>
        <a:p>
          <a:endParaRPr lang="es-MX"/>
        </a:p>
      </dgm:t>
    </dgm:pt>
    <dgm:pt modelId="{1A6EAC24-5C0E-7945-A0CC-63C434F1AC43}" type="sibTrans" cxnId="{E2F93DBB-CB3B-7B42-89C8-2D8F7F47BAEF}">
      <dgm:prSet/>
      <dgm:spPr/>
      <dgm:t>
        <a:bodyPr/>
        <a:lstStyle/>
        <a:p>
          <a:endParaRPr lang="es-MX"/>
        </a:p>
      </dgm:t>
    </dgm:pt>
    <dgm:pt modelId="{A6A1052B-6A6E-1349-B976-904ECDEF0634}">
      <dgm:prSet phldrT="[Texto]" custT="1"/>
      <dgm:spPr/>
      <dgm:t>
        <a:bodyPr anchor="ctr"/>
        <a:lstStyle/>
        <a:p>
          <a:pPr>
            <a:buFont typeface="Symbol" pitchFamily="2" charset="2"/>
            <a:buChar char=""/>
          </a:pPr>
          <a:r>
            <a:rPr lang="es-CO" sz="1600" dirty="0"/>
            <a:t>Correo electrónico </a:t>
          </a:r>
          <a:r>
            <a:rPr lang="es-CO" sz="1400" dirty="0">
              <a:hlinkClick xmlns:r="http://schemas.openxmlformats.org/officeDocument/2006/relationships" r:id="rId1"/>
            </a:rPr>
            <a:t>seguridaddelpaciente@esesansebastianlph.gov.co</a:t>
          </a:r>
          <a:endParaRPr lang="es-MX" sz="1400" dirty="0"/>
        </a:p>
      </dgm:t>
    </dgm:pt>
    <dgm:pt modelId="{E02E9435-2F37-9B45-AAD3-DEC1812B3550}" type="parTrans" cxnId="{793BFD5F-173D-724E-AE57-D638E3DB3E65}">
      <dgm:prSet/>
      <dgm:spPr/>
      <dgm:t>
        <a:bodyPr/>
        <a:lstStyle/>
        <a:p>
          <a:endParaRPr lang="es-MX"/>
        </a:p>
      </dgm:t>
    </dgm:pt>
    <dgm:pt modelId="{DFE732E0-E653-9A46-9F82-EE68BF147D0D}" type="sibTrans" cxnId="{793BFD5F-173D-724E-AE57-D638E3DB3E65}">
      <dgm:prSet/>
      <dgm:spPr/>
      <dgm:t>
        <a:bodyPr/>
        <a:lstStyle/>
        <a:p>
          <a:endParaRPr lang="es-MX"/>
        </a:p>
      </dgm:t>
    </dgm:pt>
    <dgm:pt modelId="{CF0E9DAA-A0AB-7E4D-AAA6-C015B05F00D5}">
      <dgm:prSet custT="1"/>
      <dgm:spPr/>
      <dgm:t>
        <a:bodyPr anchor="ctr"/>
        <a:lstStyle/>
        <a:p>
          <a:pPr>
            <a:buFont typeface="Symbol" pitchFamily="2" charset="2"/>
            <a:buChar char=""/>
          </a:pPr>
          <a:r>
            <a:rPr lang="es-CO" sz="1600" dirty="0"/>
            <a:t>Líder del Programa de Seguridad del Paciente Institucional.</a:t>
          </a:r>
        </a:p>
      </dgm:t>
    </dgm:pt>
    <dgm:pt modelId="{4C43D5B3-BEAB-374A-881F-C463051B8626}" type="parTrans" cxnId="{D123A378-E8D7-664E-8E1D-B811B5439041}">
      <dgm:prSet/>
      <dgm:spPr/>
      <dgm:t>
        <a:bodyPr/>
        <a:lstStyle/>
        <a:p>
          <a:endParaRPr lang="es-MX"/>
        </a:p>
      </dgm:t>
    </dgm:pt>
    <dgm:pt modelId="{A815337C-632F-FC44-8F21-CD5E29C35258}" type="sibTrans" cxnId="{D123A378-E8D7-664E-8E1D-B811B5439041}">
      <dgm:prSet/>
      <dgm:spPr/>
      <dgm:t>
        <a:bodyPr/>
        <a:lstStyle/>
        <a:p>
          <a:endParaRPr lang="es-MX"/>
        </a:p>
      </dgm:t>
    </dgm:pt>
    <dgm:pt modelId="{59AB8BA1-CC2D-9B40-8342-758B43FA2B79}">
      <dgm:prSet custT="1"/>
      <dgm:spPr/>
      <dgm:t>
        <a:bodyPr anchor="ctr"/>
        <a:lstStyle/>
        <a:p>
          <a:pPr>
            <a:buFont typeface="Symbol" pitchFamily="2" charset="2"/>
            <a:buChar char=""/>
          </a:pPr>
          <a:r>
            <a:rPr lang="es-CO" sz="1600" dirty="0"/>
            <a:t>Líder de cada uno de los procesos</a:t>
          </a:r>
        </a:p>
      </dgm:t>
    </dgm:pt>
    <dgm:pt modelId="{BEBDB476-012F-E346-A70D-D7CE762A1422}" type="parTrans" cxnId="{F22FECE8-B64F-BA42-B5BD-B18EB68A5606}">
      <dgm:prSet/>
      <dgm:spPr/>
      <dgm:t>
        <a:bodyPr/>
        <a:lstStyle/>
        <a:p>
          <a:endParaRPr lang="es-MX"/>
        </a:p>
      </dgm:t>
    </dgm:pt>
    <dgm:pt modelId="{F6628903-B3F5-7849-B0FF-2E33D33021CA}" type="sibTrans" cxnId="{F22FECE8-B64F-BA42-B5BD-B18EB68A5606}">
      <dgm:prSet/>
      <dgm:spPr/>
      <dgm:t>
        <a:bodyPr/>
        <a:lstStyle/>
        <a:p>
          <a:endParaRPr lang="es-MX"/>
        </a:p>
      </dgm:t>
    </dgm:pt>
    <dgm:pt modelId="{82150358-9CBC-5041-A02D-45A1D45EDB8B}" type="pres">
      <dgm:prSet presAssocID="{3F4EF0A5-905B-8643-B125-E4159C54DDB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0A3E2F8B-DD5A-2B46-BEC5-1B1F8FC46963}" type="pres">
      <dgm:prSet presAssocID="{3B7F8AD4-7308-0844-AF69-F082435A4EBF}" presName="linNode" presStyleCnt="0"/>
      <dgm:spPr/>
      <dgm:t>
        <a:bodyPr/>
        <a:lstStyle/>
        <a:p>
          <a:endParaRPr lang="es-ES"/>
        </a:p>
      </dgm:t>
    </dgm:pt>
    <dgm:pt modelId="{A1424E41-9F52-AC41-BFF5-6B03C01A5702}" type="pres">
      <dgm:prSet presAssocID="{3B7F8AD4-7308-0844-AF69-F082435A4EBF}" presName="parentShp" presStyleLbl="node1" presStyleIdx="0" presStyleCnt="5" custScaleX="8181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846C6A-9429-A141-9D28-797FA8E42842}" type="pres">
      <dgm:prSet presAssocID="{3B7F8AD4-7308-0844-AF69-F082435A4EBF}" presName="childShp" presStyleLbl="bgAccFollowNode1" presStyleIdx="0" presStyleCnt="5" custScaleX="112121" custScaleY="12282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CEE4194-5F5D-6249-B169-AAB9FBCCC399}" type="pres">
      <dgm:prSet presAssocID="{3E607C75-856C-EE42-93E7-276D50D4AB10}" presName="spacing" presStyleCnt="0"/>
      <dgm:spPr/>
      <dgm:t>
        <a:bodyPr/>
        <a:lstStyle/>
        <a:p>
          <a:endParaRPr lang="es-ES"/>
        </a:p>
      </dgm:t>
    </dgm:pt>
    <dgm:pt modelId="{5C11FEC1-F00A-A148-994F-5E0C7D5169F1}" type="pres">
      <dgm:prSet presAssocID="{595EF600-8F75-AC43-9C77-4C9320FA7F78}" presName="linNode" presStyleCnt="0"/>
      <dgm:spPr/>
      <dgm:t>
        <a:bodyPr/>
        <a:lstStyle/>
        <a:p>
          <a:endParaRPr lang="es-ES"/>
        </a:p>
      </dgm:t>
    </dgm:pt>
    <dgm:pt modelId="{628E7D1B-46BE-B040-909B-82829DDABE22}" type="pres">
      <dgm:prSet presAssocID="{595EF600-8F75-AC43-9C77-4C9320FA7F78}" presName="parentShp" presStyleLbl="node1" presStyleIdx="1" presStyleCnt="5" custScaleX="8181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8FA3434-3EC3-6047-AB47-5D5CF734E7EA}" type="pres">
      <dgm:prSet presAssocID="{595EF600-8F75-AC43-9C77-4C9320FA7F78}" presName="childShp" presStyleLbl="bgAccFollowNode1" presStyleIdx="1" presStyleCnt="5" custScaleX="11212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747B55D-845B-AB45-8CCE-BEBE5EAE7B09}" type="pres">
      <dgm:prSet presAssocID="{7577F43B-006F-C44F-AA05-968BB5C45668}" presName="spacing" presStyleCnt="0"/>
      <dgm:spPr/>
      <dgm:t>
        <a:bodyPr/>
        <a:lstStyle/>
        <a:p>
          <a:endParaRPr lang="es-ES"/>
        </a:p>
      </dgm:t>
    </dgm:pt>
    <dgm:pt modelId="{617AAD76-91AB-FD4B-ACC5-9EDCA0602CAB}" type="pres">
      <dgm:prSet presAssocID="{AB7879CF-1288-8B4E-8F11-608AFEAA4D90}" presName="linNode" presStyleCnt="0"/>
      <dgm:spPr/>
      <dgm:t>
        <a:bodyPr/>
        <a:lstStyle/>
        <a:p>
          <a:endParaRPr lang="es-ES"/>
        </a:p>
      </dgm:t>
    </dgm:pt>
    <dgm:pt modelId="{F8660956-3F10-5A4C-A755-21C0BF6E53C7}" type="pres">
      <dgm:prSet presAssocID="{AB7879CF-1288-8B4E-8F11-608AFEAA4D90}" presName="parentShp" presStyleLbl="node1" presStyleIdx="2" presStyleCnt="5" custScaleX="8181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1A00D2B-BEB8-1B40-97A1-F7A32803E9CE}" type="pres">
      <dgm:prSet presAssocID="{AB7879CF-1288-8B4E-8F11-608AFEAA4D90}" presName="childShp" presStyleLbl="bgAccFollowNode1" presStyleIdx="2" presStyleCnt="5" custScaleX="11212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78CB700-5317-264C-98A9-82896ADE9425}" type="pres">
      <dgm:prSet presAssocID="{D95724D5-F3E5-F348-8B79-3EC78CF76E55}" presName="spacing" presStyleCnt="0"/>
      <dgm:spPr/>
      <dgm:t>
        <a:bodyPr/>
        <a:lstStyle/>
        <a:p>
          <a:endParaRPr lang="es-ES"/>
        </a:p>
      </dgm:t>
    </dgm:pt>
    <dgm:pt modelId="{DC121423-588B-4344-B8D2-4E3F0B3EBE6F}" type="pres">
      <dgm:prSet presAssocID="{9ED2029B-D00D-D94A-9BDC-487761CB3316}" presName="linNode" presStyleCnt="0"/>
      <dgm:spPr/>
      <dgm:t>
        <a:bodyPr/>
        <a:lstStyle/>
        <a:p>
          <a:endParaRPr lang="es-ES"/>
        </a:p>
      </dgm:t>
    </dgm:pt>
    <dgm:pt modelId="{9D3B7BD1-AAC3-0540-AC90-B1FE4E22C3F7}" type="pres">
      <dgm:prSet presAssocID="{9ED2029B-D00D-D94A-9BDC-487761CB3316}" presName="parentShp" presStyleLbl="node1" presStyleIdx="3" presStyleCnt="5" custScaleX="8181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4D9B-72FF-BA42-A6B5-9EEC58E3DCAD}" type="pres">
      <dgm:prSet presAssocID="{9ED2029B-D00D-D94A-9BDC-487761CB3316}" presName="childShp" presStyleLbl="bgAccFollowNode1" presStyleIdx="3" presStyleCnt="5" custScaleX="11212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3A07116-1532-6E40-AD6F-BE3325E19512}" type="pres">
      <dgm:prSet presAssocID="{DFF5B412-2455-C84D-8133-84006922798A}" presName="spacing" presStyleCnt="0"/>
      <dgm:spPr/>
      <dgm:t>
        <a:bodyPr/>
        <a:lstStyle/>
        <a:p>
          <a:endParaRPr lang="es-ES"/>
        </a:p>
      </dgm:t>
    </dgm:pt>
    <dgm:pt modelId="{B6456B33-9EBE-5646-A2E2-07ED826465C9}" type="pres">
      <dgm:prSet presAssocID="{86FDB87C-874A-744C-BAAC-353E5B48A934}" presName="linNode" presStyleCnt="0"/>
      <dgm:spPr/>
      <dgm:t>
        <a:bodyPr/>
        <a:lstStyle/>
        <a:p>
          <a:endParaRPr lang="es-ES"/>
        </a:p>
      </dgm:t>
    </dgm:pt>
    <dgm:pt modelId="{0365B9FB-46FD-3A4D-9218-324F734B0D0A}" type="pres">
      <dgm:prSet presAssocID="{86FDB87C-874A-744C-BAAC-353E5B48A934}" presName="parentShp" presStyleLbl="node1" presStyleIdx="4" presStyleCnt="5" custScaleX="8181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60F8FFA-43D6-914B-AD5E-A0AE66A59E52}" type="pres">
      <dgm:prSet presAssocID="{86FDB87C-874A-744C-BAAC-353E5B48A934}" presName="childShp" presStyleLbl="bgAccFollowNode1" presStyleIdx="4" presStyleCnt="5" custScaleX="11212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96E97B0-2297-4671-B040-251AD6C0FDF0}" type="presOf" srcId="{AB7879CF-1288-8B4E-8F11-608AFEAA4D90}" destId="{F8660956-3F10-5A4C-A755-21C0BF6E53C7}" srcOrd="0" destOrd="0" presId="urn:microsoft.com/office/officeart/2005/8/layout/vList6"/>
    <dgm:cxn modelId="{1ED44349-DF76-6E40-826D-DA629BFFF8E2}" srcId="{9ED2029B-D00D-D94A-9BDC-487761CB3316}" destId="{A0499872-1AE2-A54D-BA43-BA92DCC4AC8D}" srcOrd="1" destOrd="0" parTransId="{7D558086-48A3-634B-9DD3-4A562B2570D0}" sibTransId="{CEC6B38D-2916-244A-A140-F5703557C162}"/>
    <dgm:cxn modelId="{0175A563-C253-D544-A34D-CCD8CCA3A10C}" srcId="{3B7F8AD4-7308-0844-AF69-F082435A4EBF}" destId="{DD97F19F-2741-7140-AA83-BFC23855D9FC}" srcOrd="3" destOrd="0" parTransId="{14B536BC-FBFC-FE47-BE79-38FACDCBFD0B}" sibTransId="{B9F63504-EF4C-2048-B4EF-D6F9990C1BB8}"/>
    <dgm:cxn modelId="{49195D4F-036C-1843-A4FA-15F0BB87BA68}" srcId="{3B7F8AD4-7308-0844-AF69-F082435A4EBF}" destId="{F263CBDA-8371-1442-B01C-0A60E08784BD}" srcOrd="0" destOrd="0" parTransId="{4EE3C3C7-7739-434E-815E-1A8EACBF523C}" sibTransId="{28B8963D-9DDB-0641-BB4B-57B4A627D1F2}"/>
    <dgm:cxn modelId="{07A8AAA9-2014-400F-B130-69FA7A0E7AC7}" type="presOf" srcId="{1B0B3F7B-FD93-8445-A2E8-A076C75836D0}" destId="{5F846C6A-9429-A141-9D28-797FA8E42842}" srcOrd="0" destOrd="1" presId="urn:microsoft.com/office/officeart/2005/8/layout/vList6"/>
    <dgm:cxn modelId="{14A50C75-516C-46BC-8776-A486E025C2CC}" type="presOf" srcId="{A0499872-1AE2-A54D-BA43-BA92DCC4AC8D}" destId="{D7954D9B-72FF-BA42-A6B5-9EEC58E3DCAD}" srcOrd="0" destOrd="1" presId="urn:microsoft.com/office/officeart/2005/8/layout/vList6"/>
    <dgm:cxn modelId="{AEB6C170-08A6-43EC-B405-708EF994678A}" type="presOf" srcId="{F0129E17-CFA2-F649-8FC9-EDCEA9F82A48}" destId="{A1A00D2B-BEB8-1B40-97A1-F7A32803E9CE}" srcOrd="0" destOrd="0" presId="urn:microsoft.com/office/officeart/2005/8/layout/vList6"/>
    <dgm:cxn modelId="{AAB38AA3-FA76-4272-BE1D-38FCD1907DE3}" type="presOf" srcId="{CF0E9DAA-A0AB-7E4D-AAA6-C015B05F00D5}" destId="{E60F8FFA-43D6-914B-AD5E-A0AE66A59E52}" srcOrd="0" destOrd="1" presId="urn:microsoft.com/office/officeart/2005/8/layout/vList6"/>
    <dgm:cxn modelId="{A9897AFF-D409-4C2C-84BE-417012D8A711}" type="presOf" srcId="{86FDB87C-874A-744C-BAAC-353E5B48A934}" destId="{0365B9FB-46FD-3A4D-9218-324F734B0D0A}" srcOrd="0" destOrd="0" presId="urn:microsoft.com/office/officeart/2005/8/layout/vList6"/>
    <dgm:cxn modelId="{01768A44-209C-45FA-8502-15A06B69D86B}" type="presOf" srcId="{F263CBDA-8371-1442-B01C-0A60E08784BD}" destId="{5F846C6A-9429-A141-9D28-797FA8E42842}" srcOrd="0" destOrd="0" presId="urn:microsoft.com/office/officeart/2005/8/layout/vList6"/>
    <dgm:cxn modelId="{875A7494-D4C2-489D-9943-B1240A65C5E6}" type="presOf" srcId="{1D29033E-D939-664E-B235-F641778D918D}" destId="{5F846C6A-9429-A141-9D28-797FA8E42842}" srcOrd="0" destOrd="2" presId="urn:microsoft.com/office/officeart/2005/8/layout/vList6"/>
    <dgm:cxn modelId="{99DB2349-B763-E042-BE2E-19E9F4AB30B4}" srcId="{3F4EF0A5-905B-8643-B125-E4159C54DDB7}" destId="{AB7879CF-1288-8B4E-8F11-608AFEAA4D90}" srcOrd="2" destOrd="0" parTransId="{4667355F-B1D7-E942-94DC-F41669CEBF10}" sibTransId="{D95724D5-F3E5-F348-8B79-3EC78CF76E55}"/>
    <dgm:cxn modelId="{E6C5A563-C362-4E2C-B6A0-6E759802C802}" type="presOf" srcId="{59AB8BA1-CC2D-9B40-8342-758B43FA2B79}" destId="{E60F8FFA-43D6-914B-AD5E-A0AE66A59E52}" srcOrd="0" destOrd="2" presId="urn:microsoft.com/office/officeart/2005/8/layout/vList6"/>
    <dgm:cxn modelId="{7FADF28B-F6DF-9A41-9EA6-665926F3861C}" srcId="{3F4EF0A5-905B-8643-B125-E4159C54DDB7}" destId="{9ED2029B-D00D-D94A-9BDC-487761CB3316}" srcOrd="3" destOrd="0" parTransId="{15CDD063-63B7-FC49-8098-8EDD58D8255D}" sibTransId="{DFF5B412-2455-C84D-8133-84006922798A}"/>
    <dgm:cxn modelId="{464751EE-B575-964C-8C63-014D89834CC2}" srcId="{3F4EF0A5-905B-8643-B125-E4159C54DDB7}" destId="{595EF600-8F75-AC43-9C77-4C9320FA7F78}" srcOrd="1" destOrd="0" parTransId="{29FEA6F6-7AAD-F749-9531-3D7666234B1A}" sibTransId="{7577F43B-006F-C44F-AA05-968BB5C45668}"/>
    <dgm:cxn modelId="{F7FDEC9D-0778-3D4F-832F-BC9FD58C4DF4}" srcId="{3F4EF0A5-905B-8643-B125-E4159C54DDB7}" destId="{3B7F8AD4-7308-0844-AF69-F082435A4EBF}" srcOrd="0" destOrd="0" parTransId="{F13D02A3-C59F-614B-B770-1E32F0FF5C10}" sibTransId="{3E607C75-856C-EE42-93E7-276D50D4AB10}"/>
    <dgm:cxn modelId="{D123A378-E8D7-664E-8E1D-B811B5439041}" srcId="{86FDB87C-874A-744C-BAAC-353E5B48A934}" destId="{CF0E9DAA-A0AB-7E4D-AAA6-C015B05F00D5}" srcOrd="1" destOrd="0" parTransId="{4C43D5B3-BEAB-374A-881F-C463051B8626}" sibTransId="{A815337C-632F-FC44-8F21-CD5E29C35258}"/>
    <dgm:cxn modelId="{FA6CB672-8590-494A-9FEE-E32EA2220007}" srcId="{3B7F8AD4-7308-0844-AF69-F082435A4EBF}" destId="{1D29033E-D939-664E-B235-F641778D918D}" srcOrd="2" destOrd="0" parTransId="{9478C600-63AC-8545-8DB5-DA37E67235AD}" sibTransId="{604AF1ED-7995-A249-A8C7-E5CEE27D3B31}"/>
    <dgm:cxn modelId="{0E0CBBAF-AC1F-614E-BC47-525C35B4CE77}" srcId="{595EF600-8F75-AC43-9C77-4C9320FA7F78}" destId="{4822B401-0A45-6949-AA42-3370E8B27739}" srcOrd="0" destOrd="0" parTransId="{0F2EDE63-F11D-A24C-B52B-EAA839CE8696}" sibTransId="{BFA679EC-8840-6341-8D65-39AAE3946971}"/>
    <dgm:cxn modelId="{E2F93DBB-CB3B-7B42-89C8-2D8F7F47BAEF}" srcId="{3F4EF0A5-905B-8643-B125-E4159C54DDB7}" destId="{86FDB87C-874A-744C-BAAC-353E5B48A934}" srcOrd="4" destOrd="0" parTransId="{19A1C99A-8801-144B-9A72-2726220FA3AE}" sibTransId="{1A6EAC24-5C0E-7945-A0CC-63C434F1AC43}"/>
    <dgm:cxn modelId="{8ADE8096-5AFB-4673-8E2B-A99EB9494F94}" type="presOf" srcId="{9ED2029B-D00D-D94A-9BDC-487761CB3316}" destId="{9D3B7BD1-AAC3-0540-AC90-B1FE4E22C3F7}" srcOrd="0" destOrd="0" presId="urn:microsoft.com/office/officeart/2005/8/layout/vList6"/>
    <dgm:cxn modelId="{D0BE248E-D94E-4D98-AED9-4DEEAA0D6391}" type="presOf" srcId="{DD97F19F-2741-7140-AA83-BFC23855D9FC}" destId="{5F846C6A-9429-A141-9D28-797FA8E42842}" srcOrd="0" destOrd="3" presId="urn:microsoft.com/office/officeart/2005/8/layout/vList6"/>
    <dgm:cxn modelId="{4E2B4213-A2DC-4230-8C08-2477787AF5FC}" type="presOf" srcId="{7A01DAE5-BCF8-8B4E-8F41-9BF307A1B4EC}" destId="{D7954D9B-72FF-BA42-A6B5-9EEC58E3DCAD}" srcOrd="0" destOrd="0" presId="urn:microsoft.com/office/officeart/2005/8/layout/vList6"/>
    <dgm:cxn modelId="{4A686081-D9D1-41B6-8AE2-F62C4C973B19}" type="presOf" srcId="{3F4EF0A5-905B-8643-B125-E4159C54DDB7}" destId="{82150358-9CBC-5041-A02D-45A1D45EDB8B}" srcOrd="0" destOrd="0" presId="urn:microsoft.com/office/officeart/2005/8/layout/vList6"/>
    <dgm:cxn modelId="{DA70202C-0DF6-43CE-9A55-717692EC1158}" type="presOf" srcId="{4822B401-0A45-6949-AA42-3370E8B27739}" destId="{28FA3434-3EC3-6047-AB47-5D5CF734E7EA}" srcOrd="0" destOrd="0" presId="urn:microsoft.com/office/officeart/2005/8/layout/vList6"/>
    <dgm:cxn modelId="{F6E766A8-082E-44FA-8FDC-19A24DEDBAA0}" type="presOf" srcId="{595EF600-8F75-AC43-9C77-4C9320FA7F78}" destId="{628E7D1B-46BE-B040-909B-82829DDABE22}" srcOrd="0" destOrd="0" presId="urn:microsoft.com/office/officeart/2005/8/layout/vList6"/>
    <dgm:cxn modelId="{F22FECE8-B64F-BA42-B5BD-B18EB68A5606}" srcId="{86FDB87C-874A-744C-BAAC-353E5B48A934}" destId="{59AB8BA1-CC2D-9B40-8342-758B43FA2B79}" srcOrd="2" destOrd="0" parTransId="{BEBDB476-012F-E346-A70D-D7CE762A1422}" sibTransId="{F6628903-B3F5-7849-B0FF-2E33D33021CA}"/>
    <dgm:cxn modelId="{630B72B2-539A-4A74-9EA7-04E4EE938D14}" type="presOf" srcId="{3B7F8AD4-7308-0844-AF69-F082435A4EBF}" destId="{A1424E41-9F52-AC41-BFF5-6B03C01A5702}" srcOrd="0" destOrd="0" presId="urn:microsoft.com/office/officeart/2005/8/layout/vList6"/>
    <dgm:cxn modelId="{3262D778-55F8-401C-BE6E-A04948ECB99F}" type="presOf" srcId="{A6A1052B-6A6E-1349-B976-904ECDEF0634}" destId="{E60F8FFA-43D6-914B-AD5E-A0AE66A59E52}" srcOrd="0" destOrd="0" presId="urn:microsoft.com/office/officeart/2005/8/layout/vList6"/>
    <dgm:cxn modelId="{793BFD5F-173D-724E-AE57-D638E3DB3E65}" srcId="{86FDB87C-874A-744C-BAAC-353E5B48A934}" destId="{A6A1052B-6A6E-1349-B976-904ECDEF0634}" srcOrd="0" destOrd="0" parTransId="{E02E9435-2F37-9B45-AAD3-DEC1812B3550}" sibTransId="{DFE732E0-E653-9A46-9F82-EE68BF147D0D}"/>
    <dgm:cxn modelId="{D2296D2D-4B94-AA42-A171-794C25DE6D2C}" srcId="{AB7879CF-1288-8B4E-8F11-608AFEAA4D90}" destId="{F0129E17-CFA2-F649-8FC9-EDCEA9F82A48}" srcOrd="0" destOrd="0" parTransId="{C5086452-2092-9740-BEC0-116492BAB16B}" sibTransId="{AB38A5CE-7AB5-BB42-B74E-70018506ECF6}"/>
    <dgm:cxn modelId="{7AC08CF0-1A7F-D84F-8FBD-652532AAFBB0}" srcId="{3B7F8AD4-7308-0844-AF69-F082435A4EBF}" destId="{1B0B3F7B-FD93-8445-A2E8-A076C75836D0}" srcOrd="1" destOrd="0" parTransId="{1600CA60-32D6-DD44-A817-98024B123810}" sibTransId="{D711E1A5-3C19-8742-8E92-AD9DB0E1CBDF}"/>
    <dgm:cxn modelId="{B64AE44E-4E0D-3C4A-BF09-139C2D66B12C}" srcId="{9ED2029B-D00D-D94A-9BDC-487761CB3316}" destId="{7A01DAE5-BCF8-8B4E-8F41-9BF307A1B4EC}" srcOrd="0" destOrd="0" parTransId="{C3570558-F30D-8B4A-9DE3-77DD929EF2CF}" sibTransId="{225EF186-0DD5-E04C-BF5A-A22EBDA98BCB}"/>
    <dgm:cxn modelId="{0C8090FA-4459-4CBE-A50C-F078118C7E05}" type="presParOf" srcId="{82150358-9CBC-5041-A02D-45A1D45EDB8B}" destId="{0A3E2F8B-DD5A-2B46-BEC5-1B1F8FC46963}" srcOrd="0" destOrd="0" presId="urn:microsoft.com/office/officeart/2005/8/layout/vList6"/>
    <dgm:cxn modelId="{6CE6BF0E-3FCE-40A9-A108-BE6A2C7FA30D}" type="presParOf" srcId="{0A3E2F8B-DD5A-2B46-BEC5-1B1F8FC46963}" destId="{A1424E41-9F52-AC41-BFF5-6B03C01A5702}" srcOrd="0" destOrd="0" presId="urn:microsoft.com/office/officeart/2005/8/layout/vList6"/>
    <dgm:cxn modelId="{60B57C3B-77D5-4A04-9CE4-9BF4D7E5CA4D}" type="presParOf" srcId="{0A3E2F8B-DD5A-2B46-BEC5-1B1F8FC46963}" destId="{5F846C6A-9429-A141-9D28-797FA8E42842}" srcOrd="1" destOrd="0" presId="urn:microsoft.com/office/officeart/2005/8/layout/vList6"/>
    <dgm:cxn modelId="{09C197C9-403C-4E67-97E5-CD0FAF324422}" type="presParOf" srcId="{82150358-9CBC-5041-A02D-45A1D45EDB8B}" destId="{2CEE4194-5F5D-6249-B169-AAB9FBCCC399}" srcOrd="1" destOrd="0" presId="urn:microsoft.com/office/officeart/2005/8/layout/vList6"/>
    <dgm:cxn modelId="{F20FF3CB-660F-4F43-84BF-21B92B605E7A}" type="presParOf" srcId="{82150358-9CBC-5041-A02D-45A1D45EDB8B}" destId="{5C11FEC1-F00A-A148-994F-5E0C7D5169F1}" srcOrd="2" destOrd="0" presId="urn:microsoft.com/office/officeart/2005/8/layout/vList6"/>
    <dgm:cxn modelId="{E88B67FA-32E2-478F-8F2D-7475221FCF5C}" type="presParOf" srcId="{5C11FEC1-F00A-A148-994F-5E0C7D5169F1}" destId="{628E7D1B-46BE-B040-909B-82829DDABE22}" srcOrd="0" destOrd="0" presId="urn:microsoft.com/office/officeart/2005/8/layout/vList6"/>
    <dgm:cxn modelId="{8142CB5B-40FA-4575-8B75-2304B9AAC1F6}" type="presParOf" srcId="{5C11FEC1-F00A-A148-994F-5E0C7D5169F1}" destId="{28FA3434-3EC3-6047-AB47-5D5CF734E7EA}" srcOrd="1" destOrd="0" presId="urn:microsoft.com/office/officeart/2005/8/layout/vList6"/>
    <dgm:cxn modelId="{39C0E21B-8CEF-4EEC-A94A-415FFF16821E}" type="presParOf" srcId="{82150358-9CBC-5041-A02D-45A1D45EDB8B}" destId="{B747B55D-845B-AB45-8CCE-BEBE5EAE7B09}" srcOrd="3" destOrd="0" presId="urn:microsoft.com/office/officeart/2005/8/layout/vList6"/>
    <dgm:cxn modelId="{0684D3D6-C748-4101-A946-59DD6D6AE385}" type="presParOf" srcId="{82150358-9CBC-5041-A02D-45A1D45EDB8B}" destId="{617AAD76-91AB-FD4B-ACC5-9EDCA0602CAB}" srcOrd="4" destOrd="0" presId="urn:microsoft.com/office/officeart/2005/8/layout/vList6"/>
    <dgm:cxn modelId="{5596787A-DBE0-409E-A182-609234575E7D}" type="presParOf" srcId="{617AAD76-91AB-FD4B-ACC5-9EDCA0602CAB}" destId="{F8660956-3F10-5A4C-A755-21C0BF6E53C7}" srcOrd="0" destOrd="0" presId="urn:microsoft.com/office/officeart/2005/8/layout/vList6"/>
    <dgm:cxn modelId="{AD185418-995C-48C6-87EE-F7CFFFC4C74E}" type="presParOf" srcId="{617AAD76-91AB-FD4B-ACC5-9EDCA0602CAB}" destId="{A1A00D2B-BEB8-1B40-97A1-F7A32803E9CE}" srcOrd="1" destOrd="0" presId="urn:microsoft.com/office/officeart/2005/8/layout/vList6"/>
    <dgm:cxn modelId="{0758823B-51D9-468B-9094-579C3C73B640}" type="presParOf" srcId="{82150358-9CBC-5041-A02D-45A1D45EDB8B}" destId="{178CB700-5317-264C-98A9-82896ADE9425}" srcOrd="5" destOrd="0" presId="urn:microsoft.com/office/officeart/2005/8/layout/vList6"/>
    <dgm:cxn modelId="{BAF9576B-C774-438A-9085-6CE598B71DFE}" type="presParOf" srcId="{82150358-9CBC-5041-A02D-45A1D45EDB8B}" destId="{DC121423-588B-4344-B8D2-4E3F0B3EBE6F}" srcOrd="6" destOrd="0" presId="urn:microsoft.com/office/officeart/2005/8/layout/vList6"/>
    <dgm:cxn modelId="{2DCC33E7-5F66-434C-B7A3-4B4E24650EE3}" type="presParOf" srcId="{DC121423-588B-4344-B8D2-4E3F0B3EBE6F}" destId="{9D3B7BD1-AAC3-0540-AC90-B1FE4E22C3F7}" srcOrd="0" destOrd="0" presId="urn:microsoft.com/office/officeart/2005/8/layout/vList6"/>
    <dgm:cxn modelId="{FAF72933-EFCE-4E09-9F8F-794B49E3EDB8}" type="presParOf" srcId="{DC121423-588B-4344-B8D2-4E3F0B3EBE6F}" destId="{D7954D9B-72FF-BA42-A6B5-9EEC58E3DCAD}" srcOrd="1" destOrd="0" presId="urn:microsoft.com/office/officeart/2005/8/layout/vList6"/>
    <dgm:cxn modelId="{8A98EB93-2F79-4AD7-B4F6-BBB09FFB96C2}" type="presParOf" srcId="{82150358-9CBC-5041-A02D-45A1D45EDB8B}" destId="{43A07116-1532-6E40-AD6F-BE3325E19512}" srcOrd="7" destOrd="0" presId="urn:microsoft.com/office/officeart/2005/8/layout/vList6"/>
    <dgm:cxn modelId="{875E0760-FB72-49C6-879B-B02A5E0D04B3}" type="presParOf" srcId="{82150358-9CBC-5041-A02D-45A1D45EDB8B}" destId="{B6456B33-9EBE-5646-A2E2-07ED826465C9}" srcOrd="8" destOrd="0" presId="urn:microsoft.com/office/officeart/2005/8/layout/vList6"/>
    <dgm:cxn modelId="{973CF137-067C-4323-81BC-CA57887FC5B9}" type="presParOf" srcId="{B6456B33-9EBE-5646-A2E2-07ED826465C9}" destId="{0365B9FB-46FD-3A4D-9218-324F734B0D0A}" srcOrd="0" destOrd="0" presId="urn:microsoft.com/office/officeart/2005/8/layout/vList6"/>
    <dgm:cxn modelId="{DF4510ED-E131-4333-AF78-556C92906F18}" type="presParOf" srcId="{B6456B33-9EBE-5646-A2E2-07ED826465C9}" destId="{E60F8FFA-43D6-914B-AD5E-A0AE66A59E5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3C13D2B-E5C8-4A0E-8F9E-EB2B7075134F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4FDC12A0-6019-46CA-AEF8-C7AEFC0D64E2}">
      <dgm:prSet phldrT="[Texto]" custT="1"/>
      <dgm:spPr/>
      <dgm:t>
        <a:bodyPr/>
        <a:lstStyle/>
        <a:p>
          <a:r>
            <a:rPr lang="es-CO" sz="2400" b="1" dirty="0" smtClean="0"/>
            <a:t>Riesgo</a:t>
          </a:r>
          <a:endParaRPr lang="es-CO" sz="2400" b="1" dirty="0"/>
        </a:p>
      </dgm:t>
    </dgm:pt>
    <dgm:pt modelId="{674ACEC3-27C8-4A8B-9DB0-03DAF97C62F7}" type="parTrans" cxnId="{C9ECB055-83AB-4E3F-801B-CA2D56F5317E}">
      <dgm:prSet/>
      <dgm:spPr/>
      <dgm:t>
        <a:bodyPr/>
        <a:lstStyle/>
        <a:p>
          <a:endParaRPr lang="es-CO" sz="2800"/>
        </a:p>
      </dgm:t>
    </dgm:pt>
    <dgm:pt modelId="{578A1DF1-5085-4FF4-8F31-0CD8DCA991BF}" type="sibTrans" cxnId="{C9ECB055-83AB-4E3F-801B-CA2D56F5317E}">
      <dgm:prSet/>
      <dgm:spPr/>
      <dgm:t>
        <a:bodyPr/>
        <a:lstStyle/>
        <a:p>
          <a:endParaRPr lang="es-CO" sz="2800"/>
        </a:p>
      </dgm:t>
    </dgm:pt>
    <dgm:pt modelId="{9ECD23B3-7082-41FB-B459-35ABE1787532}">
      <dgm:prSet phldrT="[Texto]" custT="1"/>
      <dgm:spPr/>
      <dgm:t>
        <a:bodyPr/>
        <a:lstStyle/>
        <a:p>
          <a:r>
            <a:rPr lang="es-CO" sz="2400" b="1" dirty="0" smtClean="0"/>
            <a:t>Beneficios</a:t>
          </a:r>
          <a:endParaRPr lang="es-CO" sz="2400" b="1" dirty="0"/>
        </a:p>
      </dgm:t>
    </dgm:pt>
    <dgm:pt modelId="{02E7FEE6-2135-4436-A1CC-1A5556006397}" type="parTrans" cxnId="{C9CD613E-D9E7-4DA0-B172-C1FCCE7ADA83}">
      <dgm:prSet/>
      <dgm:spPr/>
      <dgm:t>
        <a:bodyPr/>
        <a:lstStyle/>
        <a:p>
          <a:endParaRPr lang="es-CO" sz="2800"/>
        </a:p>
      </dgm:t>
    </dgm:pt>
    <dgm:pt modelId="{2270DE09-9AD6-4B6A-896E-7C190D2C4C88}" type="sibTrans" cxnId="{C9CD613E-D9E7-4DA0-B172-C1FCCE7ADA83}">
      <dgm:prSet/>
      <dgm:spPr/>
      <dgm:t>
        <a:bodyPr/>
        <a:lstStyle/>
        <a:p>
          <a:endParaRPr lang="es-CO" sz="2800"/>
        </a:p>
      </dgm:t>
    </dgm:pt>
    <dgm:pt modelId="{0974578C-2344-4DD3-BB79-874C9F4316FC}">
      <dgm:prSet phldrT="[Texto]" custT="1"/>
      <dgm:spPr/>
      <dgm:t>
        <a:bodyPr/>
        <a:lstStyle/>
        <a:p>
          <a:r>
            <a:rPr lang="es-CO" sz="2000" b="1" dirty="0" smtClean="0"/>
            <a:t>Alternativas</a:t>
          </a:r>
          <a:endParaRPr lang="es-CO" sz="2000" b="1" dirty="0"/>
        </a:p>
      </dgm:t>
    </dgm:pt>
    <dgm:pt modelId="{46F34E6A-A584-4A6C-B8CB-EC3476F7083B}" type="parTrans" cxnId="{035096B3-CCAB-45C5-AADB-CCE8EF715D0A}">
      <dgm:prSet/>
      <dgm:spPr/>
      <dgm:t>
        <a:bodyPr/>
        <a:lstStyle/>
        <a:p>
          <a:endParaRPr lang="es-CO" sz="2800"/>
        </a:p>
      </dgm:t>
    </dgm:pt>
    <dgm:pt modelId="{759BCAB4-0F8A-4367-A472-BB55DDA53432}" type="sibTrans" cxnId="{035096B3-CCAB-45C5-AADB-CCE8EF715D0A}">
      <dgm:prSet/>
      <dgm:spPr/>
      <dgm:t>
        <a:bodyPr/>
        <a:lstStyle/>
        <a:p>
          <a:endParaRPr lang="es-CO" sz="2800"/>
        </a:p>
      </dgm:t>
    </dgm:pt>
    <dgm:pt modelId="{A928D9A1-F4ED-490C-9CEA-254E1B45F6B2}" type="pres">
      <dgm:prSet presAssocID="{73C13D2B-E5C8-4A0E-8F9E-EB2B7075134F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D34ED636-6719-4749-B4A1-D863BA95C400}" type="pres">
      <dgm:prSet presAssocID="{4FDC12A0-6019-46CA-AEF8-C7AEFC0D64E2}" presName="Accent1" presStyleCnt="0"/>
      <dgm:spPr/>
    </dgm:pt>
    <dgm:pt modelId="{A3C8859A-7E7B-47C6-AC80-E13E70219DB3}" type="pres">
      <dgm:prSet presAssocID="{4FDC12A0-6019-46CA-AEF8-C7AEFC0D64E2}" presName="Accent" presStyleLbl="node1" presStyleIdx="0" presStyleCnt="3"/>
      <dgm:spPr/>
    </dgm:pt>
    <dgm:pt modelId="{4A10B131-E8C6-4B13-8A88-64AFC2981F3B}" type="pres">
      <dgm:prSet presAssocID="{4FDC12A0-6019-46CA-AEF8-C7AEFC0D64E2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A396D12-AB2F-4186-8F7A-A2A104E6561B}" type="pres">
      <dgm:prSet presAssocID="{9ECD23B3-7082-41FB-B459-35ABE1787532}" presName="Accent2" presStyleCnt="0"/>
      <dgm:spPr/>
    </dgm:pt>
    <dgm:pt modelId="{42809E82-574E-4010-A233-A2051013D38E}" type="pres">
      <dgm:prSet presAssocID="{9ECD23B3-7082-41FB-B459-35ABE1787532}" presName="Accent" presStyleLbl="node1" presStyleIdx="1" presStyleCnt="3"/>
      <dgm:spPr/>
    </dgm:pt>
    <dgm:pt modelId="{0768337D-F3BD-440D-A12A-9A046272402F}" type="pres">
      <dgm:prSet presAssocID="{9ECD23B3-7082-41FB-B459-35ABE1787532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2DAA34B-CE21-448F-8DBD-75A4B9D597D6}" type="pres">
      <dgm:prSet presAssocID="{0974578C-2344-4DD3-BB79-874C9F4316FC}" presName="Accent3" presStyleCnt="0"/>
      <dgm:spPr/>
    </dgm:pt>
    <dgm:pt modelId="{8AB8E335-68E3-4057-BEA3-88D7BF2995B0}" type="pres">
      <dgm:prSet presAssocID="{0974578C-2344-4DD3-BB79-874C9F4316FC}" presName="Accent" presStyleLbl="node1" presStyleIdx="2" presStyleCnt="3"/>
      <dgm:spPr/>
    </dgm:pt>
    <dgm:pt modelId="{3E32AACD-7ADA-4CDF-B8CC-15988E5B1C6A}" type="pres">
      <dgm:prSet presAssocID="{0974578C-2344-4DD3-BB79-874C9F4316FC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7B6C32C5-47D0-45FB-9EAD-457545967BB0}" type="presOf" srcId="{73C13D2B-E5C8-4A0E-8F9E-EB2B7075134F}" destId="{A928D9A1-F4ED-490C-9CEA-254E1B45F6B2}" srcOrd="0" destOrd="0" presId="urn:microsoft.com/office/officeart/2009/layout/CircleArrowProcess"/>
    <dgm:cxn modelId="{915161AF-4C85-484E-9D53-8E000BEAAD6E}" type="presOf" srcId="{4FDC12A0-6019-46CA-AEF8-C7AEFC0D64E2}" destId="{4A10B131-E8C6-4B13-8A88-64AFC2981F3B}" srcOrd="0" destOrd="0" presId="urn:microsoft.com/office/officeart/2009/layout/CircleArrowProcess"/>
    <dgm:cxn modelId="{035096B3-CCAB-45C5-AADB-CCE8EF715D0A}" srcId="{73C13D2B-E5C8-4A0E-8F9E-EB2B7075134F}" destId="{0974578C-2344-4DD3-BB79-874C9F4316FC}" srcOrd="2" destOrd="0" parTransId="{46F34E6A-A584-4A6C-B8CB-EC3476F7083B}" sibTransId="{759BCAB4-0F8A-4367-A472-BB55DDA53432}"/>
    <dgm:cxn modelId="{19EDBC60-85E2-497C-B991-EEFF3D0E1CF3}" type="presOf" srcId="{0974578C-2344-4DD3-BB79-874C9F4316FC}" destId="{3E32AACD-7ADA-4CDF-B8CC-15988E5B1C6A}" srcOrd="0" destOrd="0" presId="urn:microsoft.com/office/officeart/2009/layout/CircleArrowProcess"/>
    <dgm:cxn modelId="{EAF19E13-2EAB-4283-99CD-A76E280FCBCD}" type="presOf" srcId="{9ECD23B3-7082-41FB-B459-35ABE1787532}" destId="{0768337D-F3BD-440D-A12A-9A046272402F}" srcOrd="0" destOrd="0" presId="urn:microsoft.com/office/officeart/2009/layout/CircleArrowProcess"/>
    <dgm:cxn modelId="{C9ECB055-83AB-4E3F-801B-CA2D56F5317E}" srcId="{73C13D2B-E5C8-4A0E-8F9E-EB2B7075134F}" destId="{4FDC12A0-6019-46CA-AEF8-C7AEFC0D64E2}" srcOrd="0" destOrd="0" parTransId="{674ACEC3-27C8-4A8B-9DB0-03DAF97C62F7}" sibTransId="{578A1DF1-5085-4FF4-8F31-0CD8DCA991BF}"/>
    <dgm:cxn modelId="{C9CD613E-D9E7-4DA0-B172-C1FCCE7ADA83}" srcId="{73C13D2B-E5C8-4A0E-8F9E-EB2B7075134F}" destId="{9ECD23B3-7082-41FB-B459-35ABE1787532}" srcOrd="1" destOrd="0" parTransId="{02E7FEE6-2135-4436-A1CC-1A5556006397}" sibTransId="{2270DE09-9AD6-4B6A-896E-7C190D2C4C88}"/>
    <dgm:cxn modelId="{7AB34570-4F94-435E-8F5E-C517FC4C4772}" type="presParOf" srcId="{A928D9A1-F4ED-490C-9CEA-254E1B45F6B2}" destId="{D34ED636-6719-4749-B4A1-D863BA95C400}" srcOrd="0" destOrd="0" presId="urn:microsoft.com/office/officeart/2009/layout/CircleArrowProcess"/>
    <dgm:cxn modelId="{046D42E6-8FCF-4060-B18B-5F80936068CE}" type="presParOf" srcId="{D34ED636-6719-4749-B4A1-D863BA95C400}" destId="{A3C8859A-7E7B-47C6-AC80-E13E70219DB3}" srcOrd="0" destOrd="0" presId="urn:microsoft.com/office/officeart/2009/layout/CircleArrowProcess"/>
    <dgm:cxn modelId="{EB46748E-4B6E-4922-9CE0-FEB07D3EB1B9}" type="presParOf" srcId="{A928D9A1-F4ED-490C-9CEA-254E1B45F6B2}" destId="{4A10B131-E8C6-4B13-8A88-64AFC2981F3B}" srcOrd="1" destOrd="0" presId="urn:microsoft.com/office/officeart/2009/layout/CircleArrowProcess"/>
    <dgm:cxn modelId="{FDF0A393-7A7B-4DA7-9003-83DFD8C0466B}" type="presParOf" srcId="{A928D9A1-F4ED-490C-9CEA-254E1B45F6B2}" destId="{EA396D12-AB2F-4186-8F7A-A2A104E6561B}" srcOrd="2" destOrd="0" presId="urn:microsoft.com/office/officeart/2009/layout/CircleArrowProcess"/>
    <dgm:cxn modelId="{D5F3824F-04C7-43D1-BCBA-1223D0CD0458}" type="presParOf" srcId="{EA396D12-AB2F-4186-8F7A-A2A104E6561B}" destId="{42809E82-574E-4010-A233-A2051013D38E}" srcOrd="0" destOrd="0" presId="urn:microsoft.com/office/officeart/2009/layout/CircleArrowProcess"/>
    <dgm:cxn modelId="{3CBE0924-EE1F-42FD-B69B-B2D8695CC28B}" type="presParOf" srcId="{A928D9A1-F4ED-490C-9CEA-254E1B45F6B2}" destId="{0768337D-F3BD-440D-A12A-9A046272402F}" srcOrd="3" destOrd="0" presId="urn:microsoft.com/office/officeart/2009/layout/CircleArrowProcess"/>
    <dgm:cxn modelId="{DB40218E-B3BC-4795-9423-B3A2F797597D}" type="presParOf" srcId="{A928D9A1-F4ED-490C-9CEA-254E1B45F6B2}" destId="{52DAA34B-CE21-448F-8DBD-75A4B9D597D6}" srcOrd="4" destOrd="0" presId="urn:microsoft.com/office/officeart/2009/layout/CircleArrowProcess"/>
    <dgm:cxn modelId="{69BEE3AC-371F-4835-9FFA-5A8AC6F90B8D}" type="presParOf" srcId="{52DAA34B-CE21-448F-8DBD-75A4B9D597D6}" destId="{8AB8E335-68E3-4057-BEA3-88D7BF2995B0}" srcOrd="0" destOrd="0" presId="urn:microsoft.com/office/officeart/2009/layout/CircleArrowProcess"/>
    <dgm:cxn modelId="{120A20E2-4710-431C-9F05-906202C07789}" type="presParOf" srcId="{A928D9A1-F4ED-490C-9CEA-254E1B45F6B2}" destId="{3E32AACD-7ADA-4CDF-B8CC-15988E5B1C6A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4F34BBA-F8A2-46BC-836F-6AFE18CE4BC9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CO"/>
        </a:p>
      </dgm:t>
    </dgm:pt>
    <dgm:pt modelId="{F0C1C930-062D-4EE8-8295-02D4795FA267}">
      <dgm:prSet phldrT="[Texto]"/>
      <dgm:spPr/>
      <dgm:t>
        <a:bodyPr/>
        <a:lstStyle/>
        <a:p>
          <a:r>
            <a:rPr lang="es-CO" dirty="0" smtClean="0"/>
            <a:t>Voluntariedad</a:t>
          </a:r>
          <a:endParaRPr lang="es-CO" dirty="0"/>
        </a:p>
      </dgm:t>
    </dgm:pt>
    <dgm:pt modelId="{437791E1-B7BF-4D88-AFCE-CD323E7CEE27}" type="parTrans" cxnId="{4ABF346B-F92F-475D-9485-CF44613EDF9D}">
      <dgm:prSet/>
      <dgm:spPr/>
      <dgm:t>
        <a:bodyPr/>
        <a:lstStyle/>
        <a:p>
          <a:endParaRPr lang="es-CO"/>
        </a:p>
      </dgm:t>
    </dgm:pt>
    <dgm:pt modelId="{CCC6A3C6-AFBA-4AB4-970E-BA38DAA16AC5}" type="sibTrans" cxnId="{4ABF346B-F92F-475D-9485-CF44613EDF9D}">
      <dgm:prSet/>
      <dgm:spPr/>
      <dgm:t>
        <a:bodyPr/>
        <a:lstStyle/>
        <a:p>
          <a:endParaRPr lang="es-CO"/>
        </a:p>
      </dgm:t>
    </dgm:pt>
    <dgm:pt modelId="{20ACE278-055F-4182-83D4-CB6419E34813}">
      <dgm:prSet phldrT="[Texto]"/>
      <dgm:spPr/>
      <dgm:t>
        <a:bodyPr/>
        <a:lstStyle/>
        <a:p>
          <a:r>
            <a:rPr lang="es-CO" dirty="0" smtClean="0"/>
            <a:t>Información en </a:t>
          </a:r>
          <a:r>
            <a:rPr lang="es-CO" b="1" dirty="0" smtClean="0"/>
            <a:t>Cantidad</a:t>
          </a:r>
          <a:r>
            <a:rPr lang="es-CO" dirty="0" smtClean="0"/>
            <a:t> Suficiente</a:t>
          </a:r>
          <a:endParaRPr lang="es-CO" dirty="0"/>
        </a:p>
      </dgm:t>
    </dgm:pt>
    <dgm:pt modelId="{31D046D7-5B4B-4EAC-B949-73C8582D28A4}" type="parTrans" cxnId="{46BACCAC-54CA-4E41-9C3D-E56958D1A316}">
      <dgm:prSet/>
      <dgm:spPr/>
      <dgm:t>
        <a:bodyPr/>
        <a:lstStyle/>
        <a:p>
          <a:endParaRPr lang="es-CO"/>
        </a:p>
      </dgm:t>
    </dgm:pt>
    <dgm:pt modelId="{13383E46-5927-41C4-A7D4-03146EA180D1}" type="sibTrans" cxnId="{46BACCAC-54CA-4E41-9C3D-E56958D1A316}">
      <dgm:prSet/>
      <dgm:spPr/>
      <dgm:t>
        <a:bodyPr/>
        <a:lstStyle/>
        <a:p>
          <a:endParaRPr lang="es-CO"/>
        </a:p>
      </dgm:t>
    </dgm:pt>
    <dgm:pt modelId="{58C60731-048B-4BA7-9C57-14746A662067}">
      <dgm:prSet phldrT="[Texto]"/>
      <dgm:spPr/>
      <dgm:t>
        <a:bodyPr/>
        <a:lstStyle/>
        <a:p>
          <a:r>
            <a:rPr lang="es-CO" dirty="0" smtClean="0"/>
            <a:t>Información en </a:t>
          </a:r>
          <a:r>
            <a:rPr lang="es-CO" b="1" dirty="0" smtClean="0"/>
            <a:t>Calidad</a:t>
          </a:r>
          <a:r>
            <a:rPr lang="es-CO" dirty="0" smtClean="0"/>
            <a:t> Suficiente</a:t>
          </a:r>
          <a:endParaRPr lang="es-CO" dirty="0"/>
        </a:p>
      </dgm:t>
    </dgm:pt>
    <dgm:pt modelId="{42509AE8-77DF-43A1-A801-156DD5ADC462}" type="parTrans" cxnId="{D18C7466-8564-4AEB-9771-81AEDB1F4FFB}">
      <dgm:prSet/>
      <dgm:spPr/>
      <dgm:t>
        <a:bodyPr/>
        <a:lstStyle/>
        <a:p>
          <a:endParaRPr lang="es-CO"/>
        </a:p>
      </dgm:t>
    </dgm:pt>
    <dgm:pt modelId="{3F519D66-5AEA-4CCB-92F9-6A6A600B65BF}" type="sibTrans" cxnId="{D18C7466-8564-4AEB-9771-81AEDB1F4FFB}">
      <dgm:prSet/>
      <dgm:spPr/>
      <dgm:t>
        <a:bodyPr/>
        <a:lstStyle/>
        <a:p>
          <a:endParaRPr lang="es-CO"/>
        </a:p>
      </dgm:t>
    </dgm:pt>
    <dgm:pt modelId="{FA8440D4-F19D-41CB-B5CD-5F2C27C20A86}">
      <dgm:prSet phldrT="[Texto]"/>
      <dgm:spPr/>
      <dgm:t>
        <a:bodyPr/>
        <a:lstStyle/>
        <a:p>
          <a:r>
            <a:rPr lang="es-CO" dirty="0" smtClean="0"/>
            <a:t>Competencia</a:t>
          </a:r>
          <a:endParaRPr lang="es-CO" dirty="0"/>
        </a:p>
      </dgm:t>
    </dgm:pt>
    <dgm:pt modelId="{39DB8611-0FF1-4052-9F4F-4BD3C608B2F0}" type="parTrans" cxnId="{909EF78A-997E-4066-AC9D-3B12915C48C2}">
      <dgm:prSet/>
      <dgm:spPr/>
      <dgm:t>
        <a:bodyPr/>
        <a:lstStyle/>
        <a:p>
          <a:endParaRPr lang="es-CO"/>
        </a:p>
      </dgm:t>
    </dgm:pt>
    <dgm:pt modelId="{FF81FC5E-A762-486D-84FB-D00700AC5121}" type="sibTrans" cxnId="{909EF78A-997E-4066-AC9D-3B12915C48C2}">
      <dgm:prSet/>
      <dgm:spPr/>
      <dgm:t>
        <a:bodyPr/>
        <a:lstStyle/>
        <a:p>
          <a:endParaRPr lang="es-CO"/>
        </a:p>
      </dgm:t>
    </dgm:pt>
    <dgm:pt modelId="{DA35D777-E3AA-41FF-97A4-2956263D33DB}" type="pres">
      <dgm:prSet presAssocID="{C4F34BBA-F8A2-46BC-836F-6AFE18CE4B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DFC2402F-CDDA-44F2-8DF7-36545A45668B}" type="pres">
      <dgm:prSet presAssocID="{F0C1C930-062D-4EE8-8295-02D4795FA267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94A9A7F-6E0F-4DC5-B277-C0B8FBFB22E3}" type="pres">
      <dgm:prSet presAssocID="{CCC6A3C6-AFBA-4AB4-970E-BA38DAA16AC5}" presName="space" presStyleCnt="0"/>
      <dgm:spPr/>
    </dgm:pt>
    <dgm:pt modelId="{663EDD81-1D87-41BB-B0F6-785229C96AE8}" type="pres">
      <dgm:prSet presAssocID="{20ACE278-055F-4182-83D4-CB6419E34813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A91D3C4-8001-4AF2-B70A-3EA0BDD901D3}" type="pres">
      <dgm:prSet presAssocID="{13383E46-5927-41C4-A7D4-03146EA180D1}" presName="space" presStyleCnt="0"/>
      <dgm:spPr/>
    </dgm:pt>
    <dgm:pt modelId="{15081633-2B54-453C-94CA-858816A9486A}" type="pres">
      <dgm:prSet presAssocID="{58C60731-048B-4BA7-9C57-14746A662067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EAA1192-0EA5-49FA-93F8-26B4B41A2CD2}" type="pres">
      <dgm:prSet presAssocID="{3F519D66-5AEA-4CCB-92F9-6A6A600B65BF}" presName="space" presStyleCnt="0"/>
      <dgm:spPr/>
    </dgm:pt>
    <dgm:pt modelId="{3D039D5F-A61E-474A-8BEE-AEFF904946E7}" type="pres">
      <dgm:prSet presAssocID="{FA8440D4-F19D-41CB-B5CD-5F2C27C20A86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E67ED1F-8D5A-4E54-B049-E1CCE879E835}" type="presOf" srcId="{58C60731-048B-4BA7-9C57-14746A662067}" destId="{15081633-2B54-453C-94CA-858816A9486A}" srcOrd="0" destOrd="0" presId="urn:microsoft.com/office/officeart/2005/8/layout/venn3"/>
    <dgm:cxn modelId="{4AA4475C-0884-481A-94D8-65A8D177967A}" type="presOf" srcId="{F0C1C930-062D-4EE8-8295-02D4795FA267}" destId="{DFC2402F-CDDA-44F2-8DF7-36545A45668B}" srcOrd="0" destOrd="0" presId="urn:microsoft.com/office/officeart/2005/8/layout/venn3"/>
    <dgm:cxn modelId="{D18C7466-8564-4AEB-9771-81AEDB1F4FFB}" srcId="{C4F34BBA-F8A2-46BC-836F-6AFE18CE4BC9}" destId="{58C60731-048B-4BA7-9C57-14746A662067}" srcOrd="2" destOrd="0" parTransId="{42509AE8-77DF-43A1-A801-156DD5ADC462}" sibTransId="{3F519D66-5AEA-4CCB-92F9-6A6A600B65BF}"/>
    <dgm:cxn modelId="{46BACCAC-54CA-4E41-9C3D-E56958D1A316}" srcId="{C4F34BBA-F8A2-46BC-836F-6AFE18CE4BC9}" destId="{20ACE278-055F-4182-83D4-CB6419E34813}" srcOrd="1" destOrd="0" parTransId="{31D046D7-5B4B-4EAC-B949-73C8582D28A4}" sibTransId="{13383E46-5927-41C4-A7D4-03146EA180D1}"/>
    <dgm:cxn modelId="{4ABF346B-F92F-475D-9485-CF44613EDF9D}" srcId="{C4F34BBA-F8A2-46BC-836F-6AFE18CE4BC9}" destId="{F0C1C930-062D-4EE8-8295-02D4795FA267}" srcOrd="0" destOrd="0" parTransId="{437791E1-B7BF-4D88-AFCE-CD323E7CEE27}" sibTransId="{CCC6A3C6-AFBA-4AB4-970E-BA38DAA16AC5}"/>
    <dgm:cxn modelId="{7C828E47-0B33-447B-9788-21AB22F14B30}" type="presOf" srcId="{FA8440D4-F19D-41CB-B5CD-5F2C27C20A86}" destId="{3D039D5F-A61E-474A-8BEE-AEFF904946E7}" srcOrd="0" destOrd="0" presId="urn:microsoft.com/office/officeart/2005/8/layout/venn3"/>
    <dgm:cxn modelId="{909EF78A-997E-4066-AC9D-3B12915C48C2}" srcId="{C4F34BBA-F8A2-46BC-836F-6AFE18CE4BC9}" destId="{FA8440D4-F19D-41CB-B5CD-5F2C27C20A86}" srcOrd="3" destOrd="0" parTransId="{39DB8611-0FF1-4052-9F4F-4BD3C608B2F0}" sibTransId="{FF81FC5E-A762-486D-84FB-D00700AC5121}"/>
    <dgm:cxn modelId="{2042B89F-2D28-4CA4-8711-F23891475FEC}" type="presOf" srcId="{20ACE278-055F-4182-83D4-CB6419E34813}" destId="{663EDD81-1D87-41BB-B0F6-785229C96AE8}" srcOrd="0" destOrd="0" presId="urn:microsoft.com/office/officeart/2005/8/layout/venn3"/>
    <dgm:cxn modelId="{7F3A4372-99A7-46D8-B223-63A0653B3A56}" type="presOf" srcId="{C4F34BBA-F8A2-46BC-836F-6AFE18CE4BC9}" destId="{DA35D777-E3AA-41FF-97A4-2956263D33DB}" srcOrd="0" destOrd="0" presId="urn:microsoft.com/office/officeart/2005/8/layout/venn3"/>
    <dgm:cxn modelId="{072ECD6F-BFC3-44B8-A693-02FC2ED4846C}" type="presParOf" srcId="{DA35D777-E3AA-41FF-97A4-2956263D33DB}" destId="{DFC2402F-CDDA-44F2-8DF7-36545A45668B}" srcOrd="0" destOrd="0" presId="urn:microsoft.com/office/officeart/2005/8/layout/venn3"/>
    <dgm:cxn modelId="{08ABF92E-FEC7-4635-AC22-FBC841868D4A}" type="presParOf" srcId="{DA35D777-E3AA-41FF-97A4-2956263D33DB}" destId="{094A9A7F-6E0F-4DC5-B277-C0B8FBFB22E3}" srcOrd="1" destOrd="0" presId="urn:microsoft.com/office/officeart/2005/8/layout/venn3"/>
    <dgm:cxn modelId="{CAB00B05-976C-481E-BE70-7895D8F73C88}" type="presParOf" srcId="{DA35D777-E3AA-41FF-97A4-2956263D33DB}" destId="{663EDD81-1D87-41BB-B0F6-785229C96AE8}" srcOrd="2" destOrd="0" presId="urn:microsoft.com/office/officeart/2005/8/layout/venn3"/>
    <dgm:cxn modelId="{D6DDB3D5-126B-4341-84D4-26E710DF1410}" type="presParOf" srcId="{DA35D777-E3AA-41FF-97A4-2956263D33DB}" destId="{2A91D3C4-8001-4AF2-B70A-3EA0BDD901D3}" srcOrd="3" destOrd="0" presId="urn:microsoft.com/office/officeart/2005/8/layout/venn3"/>
    <dgm:cxn modelId="{28717E48-C065-4FF1-8327-583B635F7750}" type="presParOf" srcId="{DA35D777-E3AA-41FF-97A4-2956263D33DB}" destId="{15081633-2B54-453C-94CA-858816A9486A}" srcOrd="4" destOrd="0" presId="urn:microsoft.com/office/officeart/2005/8/layout/venn3"/>
    <dgm:cxn modelId="{83611035-07D9-4D60-B2DF-08BBE9D371FA}" type="presParOf" srcId="{DA35D777-E3AA-41FF-97A4-2956263D33DB}" destId="{FEAA1192-0EA5-49FA-93F8-26B4B41A2CD2}" srcOrd="5" destOrd="0" presId="urn:microsoft.com/office/officeart/2005/8/layout/venn3"/>
    <dgm:cxn modelId="{BB888ED6-F370-4CCF-AC2F-CA68749495EC}" type="presParOf" srcId="{DA35D777-E3AA-41FF-97A4-2956263D33DB}" destId="{3D039D5F-A61E-474A-8BEE-AEFF904946E7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0C4411-186E-49AF-B47B-9BA750394E8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7CF4E9C6-2711-4B0F-A69A-843209F00073}">
      <dgm:prSet phldrT="[Texto]"/>
      <dgm:spPr/>
      <dgm:t>
        <a:bodyPr/>
        <a:lstStyle/>
        <a:p>
          <a:r>
            <a:rPr lang="es-CO" dirty="0" smtClean="0"/>
            <a:t>¿Qué es lo que se va hacer?</a:t>
          </a:r>
          <a:endParaRPr lang="es-CO" dirty="0"/>
        </a:p>
      </dgm:t>
    </dgm:pt>
    <dgm:pt modelId="{908730B9-6A2A-4FED-B1BA-ED4A7E8E424C}" type="parTrans" cxnId="{BB09915E-1110-41B3-988B-D564769E5EB8}">
      <dgm:prSet/>
      <dgm:spPr/>
      <dgm:t>
        <a:bodyPr/>
        <a:lstStyle/>
        <a:p>
          <a:endParaRPr lang="es-CO"/>
        </a:p>
      </dgm:t>
    </dgm:pt>
    <dgm:pt modelId="{B0C47C99-3BE9-431B-B8B7-6754F02F76CA}" type="sibTrans" cxnId="{BB09915E-1110-41B3-988B-D564769E5EB8}">
      <dgm:prSet/>
      <dgm:spPr/>
      <dgm:t>
        <a:bodyPr/>
        <a:lstStyle/>
        <a:p>
          <a:endParaRPr lang="es-CO"/>
        </a:p>
      </dgm:t>
    </dgm:pt>
    <dgm:pt modelId="{A126EC02-1D46-43AC-8314-C4BDE226148F}">
      <dgm:prSet phldrT="[Texto]"/>
      <dgm:spPr/>
      <dgm:t>
        <a:bodyPr/>
        <a:lstStyle/>
        <a:p>
          <a:r>
            <a:rPr lang="es-CO" dirty="0" smtClean="0"/>
            <a:t>¿Para qué se va hacer el procedimiento o tratamiento? (objetivos claros).</a:t>
          </a:r>
          <a:endParaRPr lang="es-CO" dirty="0"/>
        </a:p>
      </dgm:t>
    </dgm:pt>
    <dgm:pt modelId="{8E27438A-6169-4CBD-82E1-DEAF0C9ABB3E}" type="parTrans" cxnId="{79C8B5C6-FB31-4660-B453-FC70BBA1DE13}">
      <dgm:prSet/>
      <dgm:spPr/>
      <dgm:t>
        <a:bodyPr/>
        <a:lstStyle/>
        <a:p>
          <a:endParaRPr lang="es-CO"/>
        </a:p>
      </dgm:t>
    </dgm:pt>
    <dgm:pt modelId="{3207D6F9-DA4F-4904-BA5F-78FB5963235E}" type="sibTrans" cxnId="{79C8B5C6-FB31-4660-B453-FC70BBA1DE13}">
      <dgm:prSet/>
      <dgm:spPr/>
      <dgm:t>
        <a:bodyPr/>
        <a:lstStyle/>
        <a:p>
          <a:endParaRPr lang="es-CO"/>
        </a:p>
      </dgm:t>
    </dgm:pt>
    <dgm:pt modelId="{13A24961-630C-4701-9E3E-0FE781FD5F1D}">
      <dgm:prSet phldrT="[Texto]"/>
      <dgm:spPr/>
      <dgm:t>
        <a:bodyPr/>
        <a:lstStyle/>
        <a:p>
          <a:r>
            <a:rPr lang="es-CO" dirty="0" smtClean="0"/>
            <a:t>¿Qué se va obtener como resultado? (beneficios esperados).</a:t>
          </a:r>
          <a:endParaRPr lang="es-CO" dirty="0"/>
        </a:p>
      </dgm:t>
    </dgm:pt>
    <dgm:pt modelId="{EDC7B6E6-207A-4ED4-BE3F-1C353B695CCF}" type="parTrans" cxnId="{5D1EED05-FED4-41AF-9247-A3D6222155D9}">
      <dgm:prSet/>
      <dgm:spPr/>
      <dgm:t>
        <a:bodyPr/>
        <a:lstStyle/>
        <a:p>
          <a:endParaRPr lang="es-CO"/>
        </a:p>
      </dgm:t>
    </dgm:pt>
    <dgm:pt modelId="{027A10B1-1D2F-4726-BB73-19F3DDEE22B6}" type="sibTrans" cxnId="{5D1EED05-FED4-41AF-9247-A3D6222155D9}">
      <dgm:prSet/>
      <dgm:spPr/>
      <dgm:t>
        <a:bodyPr/>
        <a:lstStyle/>
        <a:p>
          <a:endParaRPr lang="es-CO"/>
        </a:p>
      </dgm:t>
    </dgm:pt>
    <dgm:pt modelId="{74AB8A50-A0DC-460A-A069-5306D67B05C9}">
      <dgm:prSet phldrT="[Texto]"/>
      <dgm:spPr/>
      <dgm:t>
        <a:bodyPr/>
        <a:lstStyle/>
        <a:p>
          <a:r>
            <a:rPr lang="es-CO" dirty="0" smtClean="0"/>
            <a:t>¿Cuáles pueden ser los riesgos que se corre?</a:t>
          </a:r>
          <a:endParaRPr lang="es-CO" dirty="0"/>
        </a:p>
      </dgm:t>
    </dgm:pt>
    <dgm:pt modelId="{259E7B0D-65A2-4490-9B44-550F7FFAF2BA}" type="parTrans" cxnId="{CC94E264-A505-4DD2-91ED-1AE2266AE6BB}">
      <dgm:prSet/>
      <dgm:spPr/>
      <dgm:t>
        <a:bodyPr/>
        <a:lstStyle/>
        <a:p>
          <a:endParaRPr lang="es-CO"/>
        </a:p>
      </dgm:t>
    </dgm:pt>
    <dgm:pt modelId="{0DA1F14E-31DF-435A-A25C-6984ABE507E8}" type="sibTrans" cxnId="{CC94E264-A505-4DD2-91ED-1AE2266AE6BB}">
      <dgm:prSet/>
      <dgm:spPr/>
      <dgm:t>
        <a:bodyPr/>
        <a:lstStyle/>
        <a:p>
          <a:endParaRPr lang="es-CO"/>
        </a:p>
      </dgm:t>
    </dgm:pt>
    <dgm:pt modelId="{66BEB75D-EA15-47B0-BCF8-822B42A0FEE1}">
      <dgm:prSet phldrT="[Texto]"/>
      <dgm:spPr/>
      <dgm:t>
        <a:bodyPr/>
        <a:lstStyle/>
        <a:p>
          <a:r>
            <a:rPr lang="es-CO" dirty="0" smtClean="0"/>
            <a:t>?Qué alternativas existen a lo que se está proponiendo? </a:t>
          </a:r>
          <a:endParaRPr lang="es-CO" dirty="0"/>
        </a:p>
      </dgm:t>
    </dgm:pt>
    <dgm:pt modelId="{080DD038-16D4-4E4E-B779-085119A75C87}" type="parTrans" cxnId="{DE902FB1-B81F-4069-94E8-DB24A3722998}">
      <dgm:prSet/>
      <dgm:spPr/>
      <dgm:t>
        <a:bodyPr/>
        <a:lstStyle/>
        <a:p>
          <a:endParaRPr lang="es-CO"/>
        </a:p>
      </dgm:t>
    </dgm:pt>
    <dgm:pt modelId="{04075FA9-6734-4AF8-9ABB-9D3C32D21567}" type="sibTrans" cxnId="{DE902FB1-B81F-4069-94E8-DB24A3722998}">
      <dgm:prSet/>
      <dgm:spPr/>
      <dgm:t>
        <a:bodyPr/>
        <a:lstStyle/>
        <a:p>
          <a:endParaRPr lang="es-CO"/>
        </a:p>
      </dgm:t>
    </dgm:pt>
    <dgm:pt modelId="{3001DF0F-6F55-4088-99F4-915A7629114F}">
      <dgm:prSet phldrT="[Texto]"/>
      <dgm:spPr/>
      <dgm:t>
        <a:bodyPr/>
        <a:lstStyle/>
        <a:p>
          <a:r>
            <a:rPr lang="es-CO" dirty="0" smtClean="0"/>
            <a:t>¿Qué ocurriría (clínicamente) si el paciente decide no acceder a lo que se le ofrece ?</a:t>
          </a:r>
          <a:endParaRPr lang="es-CO" dirty="0"/>
        </a:p>
      </dgm:t>
    </dgm:pt>
    <dgm:pt modelId="{E1B4F523-1C09-42A2-A01D-BABF90F67E87}" type="parTrans" cxnId="{6F0B9B74-B721-4398-81CB-6D22109C735A}">
      <dgm:prSet/>
      <dgm:spPr/>
      <dgm:t>
        <a:bodyPr/>
        <a:lstStyle/>
        <a:p>
          <a:endParaRPr lang="es-CO"/>
        </a:p>
      </dgm:t>
    </dgm:pt>
    <dgm:pt modelId="{FE9E5C8F-212C-4EEA-8430-C174A617E6E4}" type="sibTrans" cxnId="{6F0B9B74-B721-4398-81CB-6D22109C735A}">
      <dgm:prSet/>
      <dgm:spPr/>
      <dgm:t>
        <a:bodyPr/>
        <a:lstStyle/>
        <a:p>
          <a:endParaRPr lang="es-CO"/>
        </a:p>
      </dgm:t>
    </dgm:pt>
    <dgm:pt modelId="{FC827380-3EDF-4BB6-9A28-9ECAE4C1F2A7}">
      <dgm:prSet phldrT="[Texto]"/>
      <dgm:spPr/>
      <dgm:t>
        <a:bodyPr/>
        <a:lstStyle/>
        <a:p>
          <a:r>
            <a:rPr lang="es-CO" dirty="0" smtClean="0"/>
            <a:t>¿Qué hacer si necesita más información? (a quién preguntar, dónde y cómo, información completa y continuada).</a:t>
          </a:r>
          <a:endParaRPr lang="es-CO" dirty="0"/>
        </a:p>
      </dgm:t>
    </dgm:pt>
    <dgm:pt modelId="{FF876E95-17CB-44E4-9D59-CFECBDF33599}" type="parTrans" cxnId="{B47B7951-EB20-4F59-AE00-E6895FD77EBB}">
      <dgm:prSet/>
      <dgm:spPr/>
      <dgm:t>
        <a:bodyPr/>
        <a:lstStyle/>
        <a:p>
          <a:endParaRPr lang="es-CO"/>
        </a:p>
      </dgm:t>
    </dgm:pt>
    <dgm:pt modelId="{417E5E9B-6D2E-47A6-B1FE-E0DF743A4A12}" type="sibTrans" cxnId="{B47B7951-EB20-4F59-AE00-E6895FD77EBB}">
      <dgm:prSet/>
      <dgm:spPr/>
      <dgm:t>
        <a:bodyPr/>
        <a:lstStyle/>
        <a:p>
          <a:endParaRPr lang="es-CO"/>
        </a:p>
      </dgm:t>
    </dgm:pt>
    <dgm:pt modelId="{CBD8215F-A0D3-44B1-8FBD-AA8C48A2B0C5}">
      <dgm:prSet phldrT="[Texto]" phldr="1"/>
      <dgm:spPr/>
      <dgm:t>
        <a:bodyPr/>
        <a:lstStyle/>
        <a:p>
          <a:endParaRPr lang="es-CO"/>
        </a:p>
      </dgm:t>
    </dgm:pt>
    <dgm:pt modelId="{05C15708-3A58-4B02-B313-15E84496DD64}" type="parTrans" cxnId="{A8A15FE8-4419-42C9-A50C-59ADE0DF2B11}">
      <dgm:prSet/>
      <dgm:spPr/>
      <dgm:t>
        <a:bodyPr/>
        <a:lstStyle/>
        <a:p>
          <a:endParaRPr lang="es-CO"/>
        </a:p>
      </dgm:t>
    </dgm:pt>
    <dgm:pt modelId="{7C4F994F-A577-4B9D-92D6-6D24037E84F6}" type="sibTrans" cxnId="{A8A15FE8-4419-42C9-A50C-59ADE0DF2B11}">
      <dgm:prSet/>
      <dgm:spPr/>
      <dgm:t>
        <a:bodyPr/>
        <a:lstStyle/>
        <a:p>
          <a:endParaRPr lang="es-CO"/>
        </a:p>
      </dgm:t>
    </dgm:pt>
    <dgm:pt modelId="{04C439AB-D9CB-4832-A9F0-F692075481FD}">
      <dgm:prSet phldrT="[Texto]" phldr="1"/>
      <dgm:spPr/>
      <dgm:t>
        <a:bodyPr/>
        <a:lstStyle/>
        <a:p>
          <a:endParaRPr lang="es-CO"/>
        </a:p>
      </dgm:t>
    </dgm:pt>
    <dgm:pt modelId="{C895793B-A52F-4E47-AF46-583248E834A6}" type="parTrans" cxnId="{0EDA73E2-A7E4-4632-95FB-B5CF2AFE0774}">
      <dgm:prSet/>
      <dgm:spPr/>
      <dgm:t>
        <a:bodyPr/>
        <a:lstStyle/>
        <a:p>
          <a:endParaRPr lang="es-CO"/>
        </a:p>
      </dgm:t>
    </dgm:pt>
    <dgm:pt modelId="{11F8DD77-DB1F-499B-912A-1E1512D56E93}" type="sibTrans" cxnId="{0EDA73E2-A7E4-4632-95FB-B5CF2AFE0774}">
      <dgm:prSet/>
      <dgm:spPr/>
      <dgm:t>
        <a:bodyPr/>
        <a:lstStyle/>
        <a:p>
          <a:endParaRPr lang="es-CO"/>
        </a:p>
      </dgm:t>
    </dgm:pt>
    <dgm:pt modelId="{5DDE8122-0848-423E-9238-093382DC7567}" type="pres">
      <dgm:prSet presAssocID="{DC0C4411-186E-49AF-B47B-9BA750394E8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CO"/>
        </a:p>
      </dgm:t>
    </dgm:pt>
    <dgm:pt modelId="{4DE14939-BFD4-4C28-BF21-F3288626A488}" type="pres">
      <dgm:prSet presAssocID="{DC0C4411-186E-49AF-B47B-9BA750394E83}" presName="Name1" presStyleCnt="0"/>
      <dgm:spPr/>
      <dgm:t>
        <a:bodyPr/>
        <a:lstStyle/>
        <a:p>
          <a:endParaRPr lang="es-ES"/>
        </a:p>
      </dgm:t>
    </dgm:pt>
    <dgm:pt modelId="{91536D34-B453-4F09-9C19-36C0E57216A2}" type="pres">
      <dgm:prSet presAssocID="{DC0C4411-186E-49AF-B47B-9BA750394E83}" presName="cycle" presStyleCnt="0"/>
      <dgm:spPr/>
      <dgm:t>
        <a:bodyPr/>
        <a:lstStyle/>
        <a:p>
          <a:endParaRPr lang="es-ES"/>
        </a:p>
      </dgm:t>
    </dgm:pt>
    <dgm:pt modelId="{9FB7972A-96A7-403F-826F-1016F470EAEF}" type="pres">
      <dgm:prSet presAssocID="{DC0C4411-186E-49AF-B47B-9BA750394E83}" presName="srcNode" presStyleLbl="node1" presStyleIdx="0" presStyleCnt="7"/>
      <dgm:spPr/>
      <dgm:t>
        <a:bodyPr/>
        <a:lstStyle/>
        <a:p>
          <a:endParaRPr lang="es-ES"/>
        </a:p>
      </dgm:t>
    </dgm:pt>
    <dgm:pt modelId="{BB42CB1A-3662-4667-9A18-1A851A2158CD}" type="pres">
      <dgm:prSet presAssocID="{DC0C4411-186E-49AF-B47B-9BA750394E83}" presName="conn" presStyleLbl="parChTrans1D2" presStyleIdx="0" presStyleCnt="1"/>
      <dgm:spPr/>
      <dgm:t>
        <a:bodyPr/>
        <a:lstStyle/>
        <a:p>
          <a:endParaRPr lang="es-CO"/>
        </a:p>
      </dgm:t>
    </dgm:pt>
    <dgm:pt modelId="{27B9537B-D3F0-4A88-AAED-56CB1B7C83D0}" type="pres">
      <dgm:prSet presAssocID="{DC0C4411-186E-49AF-B47B-9BA750394E83}" presName="extraNode" presStyleLbl="node1" presStyleIdx="0" presStyleCnt="7"/>
      <dgm:spPr/>
      <dgm:t>
        <a:bodyPr/>
        <a:lstStyle/>
        <a:p>
          <a:endParaRPr lang="es-ES"/>
        </a:p>
      </dgm:t>
    </dgm:pt>
    <dgm:pt modelId="{6387E48E-8FB6-4ED4-8F51-9168772F6086}" type="pres">
      <dgm:prSet presAssocID="{DC0C4411-186E-49AF-B47B-9BA750394E83}" presName="dstNode" presStyleLbl="node1" presStyleIdx="0" presStyleCnt="7"/>
      <dgm:spPr/>
      <dgm:t>
        <a:bodyPr/>
        <a:lstStyle/>
        <a:p>
          <a:endParaRPr lang="es-ES"/>
        </a:p>
      </dgm:t>
    </dgm:pt>
    <dgm:pt modelId="{793BDA79-CD2F-490B-92CB-EF56F91F42AE}" type="pres">
      <dgm:prSet presAssocID="{7CF4E9C6-2711-4B0F-A69A-843209F00073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7D3BBCF-A8A2-4DD8-B8E2-44152F5771B8}" type="pres">
      <dgm:prSet presAssocID="{7CF4E9C6-2711-4B0F-A69A-843209F00073}" presName="accent_1" presStyleCnt="0"/>
      <dgm:spPr/>
      <dgm:t>
        <a:bodyPr/>
        <a:lstStyle/>
        <a:p>
          <a:endParaRPr lang="es-ES"/>
        </a:p>
      </dgm:t>
    </dgm:pt>
    <dgm:pt modelId="{A69BAF6A-1061-4B82-9217-AF74596956B1}" type="pres">
      <dgm:prSet presAssocID="{7CF4E9C6-2711-4B0F-A69A-843209F00073}" presName="accentRepeatNode" presStyleLbl="solidFgAcc1" presStyleIdx="0" presStyleCnt="7"/>
      <dgm:spPr/>
      <dgm:t>
        <a:bodyPr/>
        <a:lstStyle/>
        <a:p>
          <a:endParaRPr lang="es-ES"/>
        </a:p>
      </dgm:t>
    </dgm:pt>
    <dgm:pt modelId="{3F7C0511-EF2A-4F2E-A5AE-1781EC015408}" type="pres">
      <dgm:prSet presAssocID="{A126EC02-1D46-43AC-8314-C4BDE226148F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6EF8BBB-537A-4542-BC35-ACF779B72883}" type="pres">
      <dgm:prSet presAssocID="{A126EC02-1D46-43AC-8314-C4BDE226148F}" presName="accent_2" presStyleCnt="0"/>
      <dgm:spPr/>
      <dgm:t>
        <a:bodyPr/>
        <a:lstStyle/>
        <a:p>
          <a:endParaRPr lang="es-ES"/>
        </a:p>
      </dgm:t>
    </dgm:pt>
    <dgm:pt modelId="{C8BA233D-1049-4DB5-9336-80474E806243}" type="pres">
      <dgm:prSet presAssocID="{A126EC02-1D46-43AC-8314-C4BDE226148F}" presName="accentRepeatNode" presStyleLbl="solidFgAcc1" presStyleIdx="1" presStyleCnt="7"/>
      <dgm:spPr/>
      <dgm:t>
        <a:bodyPr/>
        <a:lstStyle/>
        <a:p>
          <a:endParaRPr lang="es-ES"/>
        </a:p>
      </dgm:t>
    </dgm:pt>
    <dgm:pt modelId="{36E72603-B4EC-46C4-B940-A51899C271A9}" type="pres">
      <dgm:prSet presAssocID="{13A24961-630C-4701-9E3E-0FE781FD5F1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0C4587D-DF8C-4AB2-BB62-BFFE6B23F1D7}" type="pres">
      <dgm:prSet presAssocID="{13A24961-630C-4701-9E3E-0FE781FD5F1D}" presName="accent_3" presStyleCnt="0"/>
      <dgm:spPr/>
      <dgm:t>
        <a:bodyPr/>
        <a:lstStyle/>
        <a:p>
          <a:endParaRPr lang="es-ES"/>
        </a:p>
      </dgm:t>
    </dgm:pt>
    <dgm:pt modelId="{5BC99C70-8942-4152-8629-8396085E1685}" type="pres">
      <dgm:prSet presAssocID="{13A24961-630C-4701-9E3E-0FE781FD5F1D}" presName="accentRepeatNode" presStyleLbl="solidFgAcc1" presStyleIdx="2" presStyleCnt="7"/>
      <dgm:spPr/>
      <dgm:t>
        <a:bodyPr/>
        <a:lstStyle/>
        <a:p>
          <a:endParaRPr lang="es-ES"/>
        </a:p>
      </dgm:t>
    </dgm:pt>
    <dgm:pt modelId="{23B15D32-3D1E-461D-BCD1-784CFF7EA81B}" type="pres">
      <dgm:prSet presAssocID="{74AB8A50-A0DC-460A-A069-5306D67B05C9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99F2317-5BE9-46FD-A6C7-18E8F0200D8E}" type="pres">
      <dgm:prSet presAssocID="{74AB8A50-A0DC-460A-A069-5306D67B05C9}" presName="accent_4" presStyleCnt="0"/>
      <dgm:spPr/>
      <dgm:t>
        <a:bodyPr/>
        <a:lstStyle/>
        <a:p>
          <a:endParaRPr lang="es-ES"/>
        </a:p>
      </dgm:t>
    </dgm:pt>
    <dgm:pt modelId="{C9C25FD4-9105-47A1-BB58-409B879432FE}" type="pres">
      <dgm:prSet presAssocID="{74AB8A50-A0DC-460A-A069-5306D67B05C9}" presName="accentRepeatNode" presStyleLbl="solidFgAcc1" presStyleIdx="3" presStyleCnt="7"/>
      <dgm:spPr/>
      <dgm:t>
        <a:bodyPr/>
        <a:lstStyle/>
        <a:p>
          <a:endParaRPr lang="es-ES"/>
        </a:p>
      </dgm:t>
    </dgm:pt>
    <dgm:pt modelId="{9D5A3FAC-263F-4A89-9B99-7FDB73F370A8}" type="pres">
      <dgm:prSet presAssocID="{66BEB75D-EA15-47B0-BCF8-822B42A0FEE1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BAF2432-BD9F-4077-B687-7FFF2621D9C6}" type="pres">
      <dgm:prSet presAssocID="{66BEB75D-EA15-47B0-BCF8-822B42A0FEE1}" presName="accent_5" presStyleCnt="0"/>
      <dgm:spPr/>
      <dgm:t>
        <a:bodyPr/>
        <a:lstStyle/>
        <a:p>
          <a:endParaRPr lang="es-ES"/>
        </a:p>
      </dgm:t>
    </dgm:pt>
    <dgm:pt modelId="{D55784C9-A65A-4CB9-81FF-40D4B1E2F7B5}" type="pres">
      <dgm:prSet presAssocID="{66BEB75D-EA15-47B0-BCF8-822B42A0FEE1}" presName="accentRepeatNode" presStyleLbl="solidFgAcc1" presStyleIdx="4" presStyleCnt="7"/>
      <dgm:spPr/>
      <dgm:t>
        <a:bodyPr/>
        <a:lstStyle/>
        <a:p>
          <a:endParaRPr lang="es-ES"/>
        </a:p>
      </dgm:t>
    </dgm:pt>
    <dgm:pt modelId="{4E401E45-21BA-4468-ADE6-EA28E74729EF}" type="pres">
      <dgm:prSet presAssocID="{3001DF0F-6F55-4088-99F4-915A7629114F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76FF86B-6993-4D21-A086-B90390D7A57B}" type="pres">
      <dgm:prSet presAssocID="{3001DF0F-6F55-4088-99F4-915A7629114F}" presName="accent_6" presStyleCnt="0"/>
      <dgm:spPr/>
      <dgm:t>
        <a:bodyPr/>
        <a:lstStyle/>
        <a:p>
          <a:endParaRPr lang="es-ES"/>
        </a:p>
      </dgm:t>
    </dgm:pt>
    <dgm:pt modelId="{3423E105-6E2D-4839-B6DB-E107147117ED}" type="pres">
      <dgm:prSet presAssocID="{3001DF0F-6F55-4088-99F4-915A7629114F}" presName="accentRepeatNode" presStyleLbl="solidFgAcc1" presStyleIdx="5" presStyleCnt="7"/>
      <dgm:spPr/>
      <dgm:t>
        <a:bodyPr/>
        <a:lstStyle/>
        <a:p>
          <a:endParaRPr lang="es-ES"/>
        </a:p>
      </dgm:t>
    </dgm:pt>
    <dgm:pt modelId="{7377D00B-1F5F-4B68-A2E8-30C98D65B169}" type="pres">
      <dgm:prSet presAssocID="{FC827380-3EDF-4BB6-9A28-9ECAE4C1F2A7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D95B44F-FC79-4DBA-8694-8B12933B73B5}" type="pres">
      <dgm:prSet presAssocID="{FC827380-3EDF-4BB6-9A28-9ECAE4C1F2A7}" presName="accent_7" presStyleCnt="0"/>
      <dgm:spPr/>
      <dgm:t>
        <a:bodyPr/>
        <a:lstStyle/>
        <a:p>
          <a:endParaRPr lang="es-ES"/>
        </a:p>
      </dgm:t>
    </dgm:pt>
    <dgm:pt modelId="{1B466178-5973-49A5-B836-35AB018BAE9F}" type="pres">
      <dgm:prSet presAssocID="{FC827380-3EDF-4BB6-9A28-9ECAE4C1F2A7}" presName="accentRepeatNode" presStyleLbl="solidFgAcc1" presStyleIdx="6" presStyleCnt="7"/>
      <dgm:spPr/>
      <dgm:t>
        <a:bodyPr/>
        <a:lstStyle/>
        <a:p>
          <a:endParaRPr lang="es-ES"/>
        </a:p>
      </dgm:t>
    </dgm:pt>
  </dgm:ptLst>
  <dgm:cxnLst>
    <dgm:cxn modelId="{68DF9CE1-37BF-430A-9BD3-C09B049365C9}" type="presOf" srcId="{66BEB75D-EA15-47B0-BCF8-822B42A0FEE1}" destId="{9D5A3FAC-263F-4A89-9B99-7FDB73F370A8}" srcOrd="0" destOrd="0" presId="urn:microsoft.com/office/officeart/2008/layout/VerticalCurvedList"/>
    <dgm:cxn modelId="{D2352D48-0287-4271-855B-00BAD91DE561}" type="presOf" srcId="{13A24961-630C-4701-9E3E-0FE781FD5F1D}" destId="{36E72603-B4EC-46C4-B940-A51899C271A9}" srcOrd="0" destOrd="0" presId="urn:microsoft.com/office/officeart/2008/layout/VerticalCurvedList"/>
    <dgm:cxn modelId="{CC94E264-A505-4DD2-91ED-1AE2266AE6BB}" srcId="{DC0C4411-186E-49AF-B47B-9BA750394E83}" destId="{74AB8A50-A0DC-460A-A069-5306D67B05C9}" srcOrd="3" destOrd="0" parTransId="{259E7B0D-65A2-4490-9B44-550F7FFAF2BA}" sibTransId="{0DA1F14E-31DF-435A-A25C-6984ABE507E8}"/>
    <dgm:cxn modelId="{0E59F911-ECD6-4635-93C4-BFD561490122}" type="presOf" srcId="{74AB8A50-A0DC-460A-A069-5306D67B05C9}" destId="{23B15D32-3D1E-461D-BCD1-784CFF7EA81B}" srcOrd="0" destOrd="0" presId="urn:microsoft.com/office/officeart/2008/layout/VerticalCurvedList"/>
    <dgm:cxn modelId="{BB09915E-1110-41B3-988B-D564769E5EB8}" srcId="{DC0C4411-186E-49AF-B47B-9BA750394E83}" destId="{7CF4E9C6-2711-4B0F-A69A-843209F00073}" srcOrd="0" destOrd="0" parTransId="{908730B9-6A2A-4FED-B1BA-ED4A7E8E424C}" sibTransId="{B0C47C99-3BE9-431B-B8B7-6754F02F76CA}"/>
    <dgm:cxn modelId="{DE902FB1-B81F-4069-94E8-DB24A3722998}" srcId="{DC0C4411-186E-49AF-B47B-9BA750394E83}" destId="{66BEB75D-EA15-47B0-BCF8-822B42A0FEE1}" srcOrd="4" destOrd="0" parTransId="{080DD038-16D4-4E4E-B779-085119A75C87}" sibTransId="{04075FA9-6734-4AF8-9ABB-9D3C32D21567}"/>
    <dgm:cxn modelId="{0EDA73E2-A7E4-4632-95FB-B5CF2AFE0774}" srcId="{DC0C4411-186E-49AF-B47B-9BA750394E83}" destId="{04C439AB-D9CB-4832-A9F0-F692075481FD}" srcOrd="7" destOrd="0" parTransId="{C895793B-A52F-4E47-AF46-583248E834A6}" sibTransId="{11F8DD77-DB1F-499B-912A-1E1512D56E93}"/>
    <dgm:cxn modelId="{4944F90D-D610-4163-B2A7-DCA83DAEF049}" type="presOf" srcId="{DC0C4411-186E-49AF-B47B-9BA750394E83}" destId="{5DDE8122-0848-423E-9238-093382DC7567}" srcOrd="0" destOrd="0" presId="urn:microsoft.com/office/officeart/2008/layout/VerticalCurvedList"/>
    <dgm:cxn modelId="{F9D308AE-25EA-453C-9763-2F4538E0975D}" type="presOf" srcId="{3001DF0F-6F55-4088-99F4-915A7629114F}" destId="{4E401E45-21BA-4468-ADE6-EA28E74729EF}" srcOrd="0" destOrd="0" presId="urn:microsoft.com/office/officeart/2008/layout/VerticalCurvedList"/>
    <dgm:cxn modelId="{71CB480B-D187-4353-880B-E9DBFB67A1AF}" type="presOf" srcId="{B0C47C99-3BE9-431B-B8B7-6754F02F76CA}" destId="{BB42CB1A-3662-4667-9A18-1A851A2158CD}" srcOrd="0" destOrd="0" presId="urn:microsoft.com/office/officeart/2008/layout/VerticalCurvedList"/>
    <dgm:cxn modelId="{6F0B9B74-B721-4398-81CB-6D22109C735A}" srcId="{DC0C4411-186E-49AF-B47B-9BA750394E83}" destId="{3001DF0F-6F55-4088-99F4-915A7629114F}" srcOrd="5" destOrd="0" parTransId="{E1B4F523-1C09-42A2-A01D-BABF90F67E87}" sibTransId="{FE9E5C8F-212C-4EEA-8430-C174A617E6E4}"/>
    <dgm:cxn modelId="{B47B7951-EB20-4F59-AE00-E6895FD77EBB}" srcId="{DC0C4411-186E-49AF-B47B-9BA750394E83}" destId="{FC827380-3EDF-4BB6-9A28-9ECAE4C1F2A7}" srcOrd="6" destOrd="0" parTransId="{FF876E95-17CB-44E4-9D59-CFECBDF33599}" sibTransId="{417E5E9B-6D2E-47A6-B1FE-E0DF743A4A12}"/>
    <dgm:cxn modelId="{79C8B5C6-FB31-4660-B453-FC70BBA1DE13}" srcId="{DC0C4411-186E-49AF-B47B-9BA750394E83}" destId="{A126EC02-1D46-43AC-8314-C4BDE226148F}" srcOrd="1" destOrd="0" parTransId="{8E27438A-6169-4CBD-82E1-DEAF0C9ABB3E}" sibTransId="{3207D6F9-DA4F-4904-BA5F-78FB5963235E}"/>
    <dgm:cxn modelId="{D44B47B1-26A7-47BD-B7F2-323D9A0155CE}" type="presOf" srcId="{7CF4E9C6-2711-4B0F-A69A-843209F00073}" destId="{793BDA79-CD2F-490B-92CB-EF56F91F42AE}" srcOrd="0" destOrd="0" presId="urn:microsoft.com/office/officeart/2008/layout/VerticalCurvedList"/>
    <dgm:cxn modelId="{A8A15FE8-4419-42C9-A50C-59ADE0DF2B11}" srcId="{DC0C4411-186E-49AF-B47B-9BA750394E83}" destId="{CBD8215F-A0D3-44B1-8FBD-AA8C48A2B0C5}" srcOrd="8" destOrd="0" parTransId="{05C15708-3A58-4B02-B313-15E84496DD64}" sibTransId="{7C4F994F-A577-4B9D-92D6-6D24037E84F6}"/>
    <dgm:cxn modelId="{5D1EED05-FED4-41AF-9247-A3D6222155D9}" srcId="{DC0C4411-186E-49AF-B47B-9BA750394E83}" destId="{13A24961-630C-4701-9E3E-0FE781FD5F1D}" srcOrd="2" destOrd="0" parTransId="{EDC7B6E6-207A-4ED4-BE3F-1C353B695CCF}" sibTransId="{027A10B1-1D2F-4726-BB73-19F3DDEE22B6}"/>
    <dgm:cxn modelId="{414F7AFA-29C0-4243-9D7A-3E56B8263EFE}" type="presOf" srcId="{A126EC02-1D46-43AC-8314-C4BDE226148F}" destId="{3F7C0511-EF2A-4F2E-A5AE-1781EC015408}" srcOrd="0" destOrd="0" presId="urn:microsoft.com/office/officeart/2008/layout/VerticalCurvedList"/>
    <dgm:cxn modelId="{E6E18A00-2891-4E59-A14B-D3BA68BB6EB5}" type="presOf" srcId="{FC827380-3EDF-4BB6-9A28-9ECAE4C1F2A7}" destId="{7377D00B-1F5F-4B68-A2E8-30C98D65B169}" srcOrd="0" destOrd="0" presId="urn:microsoft.com/office/officeart/2008/layout/VerticalCurvedList"/>
    <dgm:cxn modelId="{48A44B3B-AFE9-4A8B-BC51-175FCF9C8DAB}" type="presParOf" srcId="{5DDE8122-0848-423E-9238-093382DC7567}" destId="{4DE14939-BFD4-4C28-BF21-F3288626A488}" srcOrd="0" destOrd="0" presId="urn:microsoft.com/office/officeart/2008/layout/VerticalCurvedList"/>
    <dgm:cxn modelId="{3BAE67D1-5905-44E2-ACA3-E9F499B27257}" type="presParOf" srcId="{4DE14939-BFD4-4C28-BF21-F3288626A488}" destId="{91536D34-B453-4F09-9C19-36C0E57216A2}" srcOrd="0" destOrd="0" presId="urn:microsoft.com/office/officeart/2008/layout/VerticalCurvedList"/>
    <dgm:cxn modelId="{82618442-E8C7-4876-BC69-480700D59CBE}" type="presParOf" srcId="{91536D34-B453-4F09-9C19-36C0E57216A2}" destId="{9FB7972A-96A7-403F-826F-1016F470EAEF}" srcOrd="0" destOrd="0" presId="urn:microsoft.com/office/officeart/2008/layout/VerticalCurvedList"/>
    <dgm:cxn modelId="{ECAA322C-B797-4904-9773-8BEE3B341A7E}" type="presParOf" srcId="{91536D34-B453-4F09-9C19-36C0E57216A2}" destId="{BB42CB1A-3662-4667-9A18-1A851A2158CD}" srcOrd="1" destOrd="0" presId="urn:microsoft.com/office/officeart/2008/layout/VerticalCurvedList"/>
    <dgm:cxn modelId="{71B112CE-F3A1-4554-B0E6-468961A2AD14}" type="presParOf" srcId="{91536D34-B453-4F09-9C19-36C0E57216A2}" destId="{27B9537B-D3F0-4A88-AAED-56CB1B7C83D0}" srcOrd="2" destOrd="0" presId="urn:microsoft.com/office/officeart/2008/layout/VerticalCurvedList"/>
    <dgm:cxn modelId="{40E714D2-9156-4444-9FB7-611B9DE5D34C}" type="presParOf" srcId="{91536D34-B453-4F09-9C19-36C0E57216A2}" destId="{6387E48E-8FB6-4ED4-8F51-9168772F6086}" srcOrd="3" destOrd="0" presId="urn:microsoft.com/office/officeart/2008/layout/VerticalCurvedList"/>
    <dgm:cxn modelId="{0107ADDA-9594-405B-8ABA-28D86F2A40B9}" type="presParOf" srcId="{4DE14939-BFD4-4C28-BF21-F3288626A488}" destId="{793BDA79-CD2F-490B-92CB-EF56F91F42AE}" srcOrd="1" destOrd="0" presId="urn:microsoft.com/office/officeart/2008/layout/VerticalCurvedList"/>
    <dgm:cxn modelId="{1088A46C-8D8C-4B75-ADDC-B528AC7CD674}" type="presParOf" srcId="{4DE14939-BFD4-4C28-BF21-F3288626A488}" destId="{87D3BBCF-A8A2-4DD8-B8E2-44152F5771B8}" srcOrd="2" destOrd="0" presId="urn:microsoft.com/office/officeart/2008/layout/VerticalCurvedList"/>
    <dgm:cxn modelId="{B08E0884-6A76-4F83-A27D-49DE1A8EEA54}" type="presParOf" srcId="{87D3BBCF-A8A2-4DD8-B8E2-44152F5771B8}" destId="{A69BAF6A-1061-4B82-9217-AF74596956B1}" srcOrd="0" destOrd="0" presId="urn:microsoft.com/office/officeart/2008/layout/VerticalCurvedList"/>
    <dgm:cxn modelId="{C3CD6CCC-AFF8-4F62-AA7D-61422AC7A7B6}" type="presParOf" srcId="{4DE14939-BFD4-4C28-BF21-F3288626A488}" destId="{3F7C0511-EF2A-4F2E-A5AE-1781EC015408}" srcOrd="3" destOrd="0" presId="urn:microsoft.com/office/officeart/2008/layout/VerticalCurvedList"/>
    <dgm:cxn modelId="{A011B8CA-DC65-429E-B7EF-3D31D6C0B613}" type="presParOf" srcId="{4DE14939-BFD4-4C28-BF21-F3288626A488}" destId="{66EF8BBB-537A-4542-BC35-ACF779B72883}" srcOrd="4" destOrd="0" presId="urn:microsoft.com/office/officeart/2008/layout/VerticalCurvedList"/>
    <dgm:cxn modelId="{6794D6FF-508C-46F9-9986-A791CCDBDB86}" type="presParOf" srcId="{66EF8BBB-537A-4542-BC35-ACF779B72883}" destId="{C8BA233D-1049-4DB5-9336-80474E806243}" srcOrd="0" destOrd="0" presId="urn:microsoft.com/office/officeart/2008/layout/VerticalCurvedList"/>
    <dgm:cxn modelId="{89D72596-7415-4133-BA90-E08CBDCC0C42}" type="presParOf" srcId="{4DE14939-BFD4-4C28-BF21-F3288626A488}" destId="{36E72603-B4EC-46C4-B940-A51899C271A9}" srcOrd="5" destOrd="0" presId="urn:microsoft.com/office/officeart/2008/layout/VerticalCurvedList"/>
    <dgm:cxn modelId="{60573BA3-627D-4F55-9FAF-3BF9F3058FB8}" type="presParOf" srcId="{4DE14939-BFD4-4C28-BF21-F3288626A488}" destId="{20C4587D-DF8C-4AB2-BB62-BFFE6B23F1D7}" srcOrd="6" destOrd="0" presId="urn:microsoft.com/office/officeart/2008/layout/VerticalCurvedList"/>
    <dgm:cxn modelId="{C4B117D3-C031-4FB3-80F2-BB663A734B4A}" type="presParOf" srcId="{20C4587D-DF8C-4AB2-BB62-BFFE6B23F1D7}" destId="{5BC99C70-8942-4152-8629-8396085E1685}" srcOrd="0" destOrd="0" presId="urn:microsoft.com/office/officeart/2008/layout/VerticalCurvedList"/>
    <dgm:cxn modelId="{B972210F-CDB4-47E7-A539-9C9B2E75633A}" type="presParOf" srcId="{4DE14939-BFD4-4C28-BF21-F3288626A488}" destId="{23B15D32-3D1E-461D-BCD1-784CFF7EA81B}" srcOrd="7" destOrd="0" presId="urn:microsoft.com/office/officeart/2008/layout/VerticalCurvedList"/>
    <dgm:cxn modelId="{4A0FE8EA-583E-4159-998A-2C4683BBDEA1}" type="presParOf" srcId="{4DE14939-BFD4-4C28-BF21-F3288626A488}" destId="{B99F2317-5BE9-46FD-A6C7-18E8F0200D8E}" srcOrd="8" destOrd="0" presId="urn:microsoft.com/office/officeart/2008/layout/VerticalCurvedList"/>
    <dgm:cxn modelId="{2828AFAB-BB6E-4242-A65A-D6F25F641B5A}" type="presParOf" srcId="{B99F2317-5BE9-46FD-A6C7-18E8F0200D8E}" destId="{C9C25FD4-9105-47A1-BB58-409B879432FE}" srcOrd="0" destOrd="0" presId="urn:microsoft.com/office/officeart/2008/layout/VerticalCurvedList"/>
    <dgm:cxn modelId="{BC0197B2-5249-4945-B3DC-298772F382D5}" type="presParOf" srcId="{4DE14939-BFD4-4C28-BF21-F3288626A488}" destId="{9D5A3FAC-263F-4A89-9B99-7FDB73F370A8}" srcOrd="9" destOrd="0" presId="urn:microsoft.com/office/officeart/2008/layout/VerticalCurvedList"/>
    <dgm:cxn modelId="{72DE0D72-A1AE-4C45-81D4-6F2D9FB5FF58}" type="presParOf" srcId="{4DE14939-BFD4-4C28-BF21-F3288626A488}" destId="{1BAF2432-BD9F-4077-B687-7FFF2621D9C6}" srcOrd="10" destOrd="0" presId="urn:microsoft.com/office/officeart/2008/layout/VerticalCurvedList"/>
    <dgm:cxn modelId="{E5A3E636-64D7-4D48-85E1-96089BA673D9}" type="presParOf" srcId="{1BAF2432-BD9F-4077-B687-7FFF2621D9C6}" destId="{D55784C9-A65A-4CB9-81FF-40D4B1E2F7B5}" srcOrd="0" destOrd="0" presId="urn:microsoft.com/office/officeart/2008/layout/VerticalCurvedList"/>
    <dgm:cxn modelId="{B1B78061-0457-4FC4-9AF3-943ADA15D0F0}" type="presParOf" srcId="{4DE14939-BFD4-4C28-BF21-F3288626A488}" destId="{4E401E45-21BA-4468-ADE6-EA28E74729EF}" srcOrd="11" destOrd="0" presId="urn:microsoft.com/office/officeart/2008/layout/VerticalCurvedList"/>
    <dgm:cxn modelId="{A142280B-E484-44E9-AAA3-1453A4584422}" type="presParOf" srcId="{4DE14939-BFD4-4C28-BF21-F3288626A488}" destId="{B76FF86B-6993-4D21-A086-B90390D7A57B}" srcOrd="12" destOrd="0" presId="urn:microsoft.com/office/officeart/2008/layout/VerticalCurvedList"/>
    <dgm:cxn modelId="{9EEF8C79-4766-4E3D-868B-C57D250CA456}" type="presParOf" srcId="{B76FF86B-6993-4D21-A086-B90390D7A57B}" destId="{3423E105-6E2D-4839-B6DB-E107147117ED}" srcOrd="0" destOrd="0" presId="urn:microsoft.com/office/officeart/2008/layout/VerticalCurvedList"/>
    <dgm:cxn modelId="{5ECEDE5E-1186-4B91-B390-CEA589252024}" type="presParOf" srcId="{4DE14939-BFD4-4C28-BF21-F3288626A488}" destId="{7377D00B-1F5F-4B68-A2E8-30C98D65B169}" srcOrd="13" destOrd="0" presId="urn:microsoft.com/office/officeart/2008/layout/VerticalCurvedList"/>
    <dgm:cxn modelId="{6DF09076-F2D6-4018-B15C-267E5D9F04EC}" type="presParOf" srcId="{4DE14939-BFD4-4C28-BF21-F3288626A488}" destId="{1D95B44F-FC79-4DBA-8694-8B12933B73B5}" srcOrd="14" destOrd="0" presId="urn:microsoft.com/office/officeart/2008/layout/VerticalCurvedList"/>
    <dgm:cxn modelId="{9D35A29E-369A-4567-9181-5A28182A0A9F}" type="presParOf" srcId="{1D95B44F-FC79-4DBA-8694-8B12933B73B5}" destId="{1B466178-5973-49A5-B836-35AB018BAE9F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64E3EE2-EB53-9743-8BC4-D8CF8279BD38}" type="doc">
      <dgm:prSet loTypeId="urn:microsoft.com/office/officeart/2005/8/layout/hierarchy3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CF424C6C-F9ED-0444-A127-F90137E25C67}">
      <dgm:prSet phldrT="[Texto]"/>
      <dgm:spPr/>
      <dgm:t>
        <a:bodyPr/>
        <a:lstStyle/>
        <a:p>
          <a:r>
            <a:rPr lang="es-MX" dirty="0"/>
            <a:t>Inicia Desde La Preparación</a:t>
          </a:r>
        </a:p>
      </dgm:t>
    </dgm:pt>
    <dgm:pt modelId="{55F023CC-474F-1B40-8816-E64B99F1869A}" type="parTrans" cxnId="{92B478B0-6417-DA48-A8F2-D822D163CE46}">
      <dgm:prSet/>
      <dgm:spPr/>
      <dgm:t>
        <a:bodyPr/>
        <a:lstStyle/>
        <a:p>
          <a:endParaRPr lang="es-MX"/>
        </a:p>
      </dgm:t>
    </dgm:pt>
    <dgm:pt modelId="{3829CCEE-1861-3E41-BBB3-B64A1958B4A6}" type="sibTrans" cxnId="{92B478B0-6417-DA48-A8F2-D822D163CE46}">
      <dgm:prSet/>
      <dgm:spPr/>
      <dgm:t>
        <a:bodyPr/>
        <a:lstStyle/>
        <a:p>
          <a:endParaRPr lang="es-MX"/>
        </a:p>
      </dgm:t>
    </dgm:pt>
    <dgm:pt modelId="{4103450D-5602-8647-B70D-980C65D1F7ED}">
      <dgm:prSet phldrT="[Texto]"/>
      <dgm:spPr/>
      <dgm:t>
        <a:bodyPr/>
        <a:lstStyle/>
        <a:p>
          <a:r>
            <a:rPr lang="es-MX" dirty="0"/>
            <a:t>1. Medicamento correcto</a:t>
          </a:r>
        </a:p>
      </dgm:t>
    </dgm:pt>
    <dgm:pt modelId="{632BFDE0-EC16-D741-BF4F-1C4DD3D2678A}" type="parTrans" cxnId="{15C92FF9-25C1-8643-BA10-E21CB577EA70}">
      <dgm:prSet/>
      <dgm:spPr/>
      <dgm:t>
        <a:bodyPr/>
        <a:lstStyle/>
        <a:p>
          <a:endParaRPr lang="es-MX"/>
        </a:p>
      </dgm:t>
    </dgm:pt>
    <dgm:pt modelId="{54F4FD09-02C5-F14B-9DAD-7C34F1B18FF3}" type="sibTrans" cxnId="{15C92FF9-25C1-8643-BA10-E21CB577EA70}">
      <dgm:prSet/>
      <dgm:spPr/>
      <dgm:t>
        <a:bodyPr/>
        <a:lstStyle/>
        <a:p>
          <a:endParaRPr lang="es-MX"/>
        </a:p>
      </dgm:t>
    </dgm:pt>
    <dgm:pt modelId="{6C5337AA-A891-E740-8085-EEBBE9CA282E}">
      <dgm:prSet phldrT="[Texto]"/>
      <dgm:spPr/>
      <dgm:t>
        <a:bodyPr/>
        <a:lstStyle/>
        <a:p>
          <a:r>
            <a:rPr lang="es-MX" dirty="0"/>
            <a:t>5. Hora de administración</a:t>
          </a:r>
        </a:p>
      </dgm:t>
    </dgm:pt>
    <dgm:pt modelId="{931A5170-09CE-0F48-BD83-7617A30E7F67}" type="parTrans" cxnId="{8F9A3A0E-CA8F-C94E-B177-DEC2B75FC7A4}">
      <dgm:prSet/>
      <dgm:spPr/>
      <dgm:t>
        <a:bodyPr/>
        <a:lstStyle/>
        <a:p>
          <a:endParaRPr lang="es-MX"/>
        </a:p>
      </dgm:t>
    </dgm:pt>
    <dgm:pt modelId="{257DD012-A083-8A4E-90F9-AAF320CC1773}" type="sibTrans" cxnId="{8F9A3A0E-CA8F-C94E-B177-DEC2B75FC7A4}">
      <dgm:prSet/>
      <dgm:spPr/>
      <dgm:t>
        <a:bodyPr/>
        <a:lstStyle/>
        <a:p>
          <a:endParaRPr lang="es-MX"/>
        </a:p>
      </dgm:t>
    </dgm:pt>
    <dgm:pt modelId="{BE380AAB-2E92-F54E-9912-8B68BB59F1D4}">
      <dgm:prSet phldrT="[Texto]"/>
      <dgm:spPr/>
      <dgm:t>
        <a:bodyPr/>
        <a:lstStyle/>
        <a:p>
          <a:r>
            <a:rPr lang="es-MX" dirty="0"/>
            <a:t>Al momento de la Administración</a:t>
          </a:r>
        </a:p>
      </dgm:t>
    </dgm:pt>
    <dgm:pt modelId="{699B78C4-EC0F-834B-A773-ABD5C41BEBE8}" type="parTrans" cxnId="{8D29D8D5-8F70-D348-94AF-9F05A3C4F003}">
      <dgm:prSet/>
      <dgm:spPr/>
      <dgm:t>
        <a:bodyPr/>
        <a:lstStyle/>
        <a:p>
          <a:endParaRPr lang="es-MX"/>
        </a:p>
      </dgm:t>
    </dgm:pt>
    <dgm:pt modelId="{C3A70136-648D-0847-AFD9-1F6A74C6AF4B}" type="sibTrans" cxnId="{8D29D8D5-8F70-D348-94AF-9F05A3C4F003}">
      <dgm:prSet/>
      <dgm:spPr/>
      <dgm:t>
        <a:bodyPr/>
        <a:lstStyle/>
        <a:p>
          <a:endParaRPr lang="es-MX"/>
        </a:p>
      </dgm:t>
    </dgm:pt>
    <dgm:pt modelId="{85399816-5FE1-8F49-9059-25691BB621DF}">
      <dgm:prSet phldrT="[Texto]"/>
      <dgm:spPr/>
      <dgm:t>
        <a:bodyPr/>
        <a:lstStyle/>
        <a:p>
          <a:r>
            <a:rPr lang="es-MX" dirty="0"/>
            <a:t>6. Paciente correcto</a:t>
          </a:r>
        </a:p>
      </dgm:t>
    </dgm:pt>
    <dgm:pt modelId="{DC4B4B4D-4504-5C42-91A6-506C3EA8A307}" type="parTrans" cxnId="{23910C65-B2C5-314A-A1BF-61D4E13FE2C0}">
      <dgm:prSet/>
      <dgm:spPr/>
      <dgm:t>
        <a:bodyPr/>
        <a:lstStyle/>
        <a:p>
          <a:endParaRPr lang="es-MX"/>
        </a:p>
      </dgm:t>
    </dgm:pt>
    <dgm:pt modelId="{4940FD7D-1486-E44C-BB45-5EB3B7C80917}" type="sibTrans" cxnId="{23910C65-B2C5-314A-A1BF-61D4E13FE2C0}">
      <dgm:prSet/>
      <dgm:spPr/>
      <dgm:t>
        <a:bodyPr/>
        <a:lstStyle/>
        <a:p>
          <a:endParaRPr lang="es-MX"/>
        </a:p>
      </dgm:t>
    </dgm:pt>
    <dgm:pt modelId="{240C045A-6185-BD4A-AAA0-3980B81DA1C0}">
      <dgm:prSet phldrT="[Texto]"/>
      <dgm:spPr/>
      <dgm:t>
        <a:bodyPr/>
        <a:lstStyle/>
        <a:p>
          <a:r>
            <a:rPr lang="es-MX" dirty="0"/>
            <a:t>10. Seguimiento</a:t>
          </a:r>
        </a:p>
      </dgm:t>
    </dgm:pt>
    <dgm:pt modelId="{DF39F1EC-0061-294E-A278-DEEEC11C2A27}" type="parTrans" cxnId="{DA183262-A4EC-1E4C-A94B-5A2E9EAB4840}">
      <dgm:prSet/>
      <dgm:spPr/>
      <dgm:t>
        <a:bodyPr/>
        <a:lstStyle/>
        <a:p>
          <a:endParaRPr lang="es-MX"/>
        </a:p>
      </dgm:t>
    </dgm:pt>
    <dgm:pt modelId="{09CA04BB-D175-024B-92A2-AFB613255AA7}" type="sibTrans" cxnId="{DA183262-A4EC-1E4C-A94B-5A2E9EAB4840}">
      <dgm:prSet/>
      <dgm:spPr/>
      <dgm:t>
        <a:bodyPr/>
        <a:lstStyle/>
        <a:p>
          <a:endParaRPr lang="es-MX"/>
        </a:p>
      </dgm:t>
    </dgm:pt>
    <dgm:pt modelId="{F3050301-7984-5343-BBC8-58DCBE8D1028}">
      <dgm:prSet phldrT="[Texto]"/>
      <dgm:spPr/>
      <dgm:t>
        <a:bodyPr/>
        <a:lstStyle/>
        <a:p>
          <a:r>
            <a:rPr lang="es-MX" dirty="0"/>
            <a:t>2. </a:t>
          </a:r>
          <a:r>
            <a:rPr lang="es-CO" dirty="0"/>
            <a:t>Reconstitución y disolución correcto </a:t>
          </a:r>
          <a:endParaRPr lang="es-MX" dirty="0"/>
        </a:p>
      </dgm:t>
    </dgm:pt>
    <dgm:pt modelId="{D9A39731-DFD3-B249-AB52-21F303F5BC90}" type="parTrans" cxnId="{78EE5D0D-1272-B244-85E4-034502E4A8B5}">
      <dgm:prSet/>
      <dgm:spPr/>
      <dgm:t>
        <a:bodyPr/>
        <a:lstStyle/>
        <a:p>
          <a:endParaRPr lang="es-MX"/>
        </a:p>
      </dgm:t>
    </dgm:pt>
    <dgm:pt modelId="{D0F7BBA1-18DE-B344-9E8D-87FF95676599}" type="sibTrans" cxnId="{78EE5D0D-1272-B244-85E4-034502E4A8B5}">
      <dgm:prSet/>
      <dgm:spPr/>
      <dgm:t>
        <a:bodyPr/>
        <a:lstStyle/>
        <a:p>
          <a:endParaRPr lang="es-MX"/>
        </a:p>
      </dgm:t>
    </dgm:pt>
    <dgm:pt modelId="{C6AB9355-6DB9-5046-8C70-93B2098C3BF0}">
      <dgm:prSet phldrT="[Texto]"/>
      <dgm:spPr/>
      <dgm:t>
        <a:bodyPr/>
        <a:lstStyle/>
        <a:p>
          <a:r>
            <a:rPr lang="es-MX" dirty="0"/>
            <a:t>3. </a:t>
          </a:r>
          <a:r>
            <a:rPr lang="es-CO" dirty="0"/>
            <a:t>Indicación y dosis correcto </a:t>
          </a:r>
          <a:endParaRPr lang="es-MX" dirty="0"/>
        </a:p>
      </dgm:t>
    </dgm:pt>
    <dgm:pt modelId="{6F295721-3138-664D-9260-CE1987D67BF3}" type="parTrans" cxnId="{A5FC6C71-2E52-7A41-823D-9C48D73A94BC}">
      <dgm:prSet/>
      <dgm:spPr/>
      <dgm:t>
        <a:bodyPr/>
        <a:lstStyle/>
        <a:p>
          <a:endParaRPr lang="es-MX"/>
        </a:p>
      </dgm:t>
    </dgm:pt>
    <dgm:pt modelId="{595759F9-E9FB-0344-9140-15A1AB9A0D43}" type="sibTrans" cxnId="{A5FC6C71-2E52-7A41-823D-9C48D73A94BC}">
      <dgm:prSet/>
      <dgm:spPr/>
      <dgm:t>
        <a:bodyPr/>
        <a:lstStyle/>
        <a:p>
          <a:endParaRPr lang="es-MX"/>
        </a:p>
      </dgm:t>
    </dgm:pt>
    <dgm:pt modelId="{7A8A20EC-7F6E-8E4D-ADEC-F91BB688B841}">
      <dgm:prSet phldrT="[Texto]"/>
      <dgm:spPr/>
      <dgm:t>
        <a:bodyPr/>
        <a:lstStyle/>
        <a:p>
          <a:r>
            <a:rPr lang="es-MX" dirty="0"/>
            <a:t>4. </a:t>
          </a:r>
          <a:r>
            <a:rPr lang="es-CO" dirty="0"/>
            <a:t>Vía de administración </a:t>
          </a:r>
          <a:endParaRPr lang="es-MX" dirty="0"/>
        </a:p>
      </dgm:t>
    </dgm:pt>
    <dgm:pt modelId="{786CFF71-9EF9-7246-8CB2-75ABAA804BD5}" type="parTrans" cxnId="{BEC4A16E-F9F7-8E49-84D3-7A2457CC6FC5}">
      <dgm:prSet/>
      <dgm:spPr/>
      <dgm:t>
        <a:bodyPr/>
        <a:lstStyle/>
        <a:p>
          <a:endParaRPr lang="es-MX"/>
        </a:p>
      </dgm:t>
    </dgm:pt>
    <dgm:pt modelId="{83042327-15B2-904C-BD66-1E7289ACF63D}" type="sibTrans" cxnId="{BEC4A16E-F9F7-8E49-84D3-7A2457CC6FC5}">
      <dgm:prSet/>
      <dgm:spPr/>
      <dgm:t>
        <a:bodyPr/>
        <a:lstStyle/>
        <a:p>
          <a:endParaRPr lang="es-MX"/>
        </a:p>
      </dgm:t>
    </dgm:pt>
    <dgm:pt modelId="{6897D783-8AC4-9B46-92A1-41FB5E3481A4}">
      <dgm:prSet phldrT="[Texto]"/>
      <dgm:spPr/>
      <dgm:t>
        <a:bodyPr/>
        <a:lstStyle/>
        <a:p>
          <a:r>
            <a:rPr lang="es-MX" dirty="0"/>
            <a:t>7. </a:t>
          </a:r>
          <a:r>
            <a:rPr lang="es-CO" dirty="0"/>
            <a:t>Informar al paciente de manera correcta </a:t>
          </a:r>
          <a:endParaRPr lang="es-MX" dirty="0"/>
        </a:p>
      </dgm:t>
    </dgm:pt>
    <dgm:pt modelId="{B9A8546A-A088-7248-BECF-DA4EB108127E}" type="parTrans" cxnId="{E99D1A49-48B8-B343-A4A9-1317DC6B94EB}">
      <dgm:prSet/>
      <dgm:spPr/>
      <dgm:t>
        <a:bodyPr/>
        <a:lstStyle/>
        <a:p>
          <a:endParaRPr lang="es-MX"/>
        </a:p>
      </dgm:t>
    </dgm:pt>
    <dgm:pt modelId="{E79627F1-27AA-4A48-87B4-CC5351FE8E55}" type="sibTrans" cxnId="{E99D1A49-48B8-B343-A4A9-1317DC6B94EB}">
      <dgm:prSet/>
      <dgm:spPr/>
      <dgm:t>
        <a:bodyPr/>
        <a:lstStyle/>
        <a:p>
          <a:endParaRPr lang="es-MX"/>
        </a:p>
      </dgm:t>
    </dgm:pt>
    <dgm:pt modelId="{FB18E90A-B603-0B4B-99AE-DC5C37A0199B}">
      <dgm:prSet phldrT="[Texto]"/>
      <dgm:spPr/>
      <dgm:t>
        <a:bodyPr/>
        <a:lstStyle/>
        <a:p>
          <a:r>
            <a:rPr lang="es-MX" dirty="0"/>
            <a:t>8. </a:t>
          </a:r>
          <a:r>
            <a:rPr lang="es-CO" dirty="0"/>
            <a:t>Velocidad de administración del medicamento correcta </a:t>
          </a:r>
          <a:endParaRPr lang="es-MX" dirty="0"/>
        </a:p>
      </dgm:t>
    </dgm:pt>
    <dgm:pt modelId="{76339CE5-CD44-DC4E-A8CC-D2F5D2870C30}" type="parTrans" cxnId="{E31CF2C6-D7FB-674F-8F71-425323192CF2}">
      <dgm:prSet/>
      <dgm:spPr/>
      <dgm:t>
        <a:bodyPr/>
        <a:lstStyle/>
        <a:p>
          <a:endParaRPr lang="es-MX"/>
        </a:p>
      </dgm:t>
    </dgm:pt>
    <dgm:pt modelId="{6FB415D7-A5CD-3F4B-B5CD-A76DC93EF1B3}" type="sibTrans" cxnId="{E31CF2C6-D7FB-674F-8F71-425323192CF2}">
      <dgm:prSet/>
      <dgm:spPr/>
      <dgm:t>
        <a:bodyPr/>
        <a:lstStyle/>
        <a:p>
          <a:endParaRPr lang="es-MX"/>
        </a:p>
      </dgm:t>
    </dgm:pt>
    <dgm:pt modelId="{7D22AE59-482E-9B47-AF97-215CE97408C2}">
      <dgm:prSet phldrT="[Texto]"/>
      <dgm:spPr/>
      <dgm:t>
        <a:bodyPr/>
        <a:lstStyle/>
        <a:p>
          <a:r>
            <a:rPr lang="es-MX" dirty="0"/>
            <a:t>9. Registro</a:t>
          </a:r>
        </a:p>
      </dgm:t>
    </dgm:pt>
    <dgm:pt modelId="{67C09C29-1002-9F4E-87CE-0A98B9B9D5AA}" type="parTrans" cxnId="{87A698C2-16CD-374A-A857-778E12FE73B9}">
      <dgm:prSet/>
      <dgm:spPr/>
      <dgm:t>
        <a:bodyPr/>
        <a:lstStyle/>
        <a:p>
          <a:endParaRPr lang="es-MX"/>
        </a:p>
      </dgm:t>
    </dgm:pt>
    <dgm:pt modelId="{EF3C8E8C-BE8E-AB4D-90C1-B0D3279792CF}" type="sibTrans" cxnId="{87A698C2-16CD-374A-A857-778E12FE73B9}">
      <dgm:prSet/>
      <dgm:spPr/>
      <dgm:t>
        <a:bodyPr/>
        <a:lstStyle/>
        <a:p>
          <a:endParaRPr lang="es-MX"/>
        </a:p>
      </dgm:t>
    </dgm:pt>
    <dgm:pt modelId="{F205327A-2D95-EE41-8AD1-0679CF270DD6}" type="pres">
      <dgm:prSet presAssocID="{C64E3EE2-EB53-9743-8BC4-D8CF8279BD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7EFCC753-2744-8044-86F8-C1CA935C8C53}" type="pres">
      <dgm:prSet presAssocID="{CF424C6C-F9ED-0444-A127-F90137E25C67}" presName="root" presStyleCnt="0"/>
      <dgm:spPr/>
    </dgm:pt>
    <dgm:pt modelId="{13357E7C-75D0-DB42-B128-5BC58AEE6914}" type="pres">
      <dgm:prSet presAssocID="{CF424C6C-F9ED-0444-A127-F90137E25C67}" presName="rootComposite" presStyleCnt="0"/>
      <dgm:spPr/>
    </dgm:pt>
    <dgm:pt modelId="{A79B8A68-F461-1849-9B30-F41E33A401E3}" type="pres">
      <dgm:prSet presAssocID="{CF424C6C-F9ED-0444-A127-F90137E25C67}" presName="rootText" presStyleLbl="node1" presStyleIdx="0" presStyleCnt="2" custScaleX="354393"/>
      <dgm:spPr/>
      <dgm:t>
        <a:bodyPr/>
        <a:lstStyle/>
        <a:p>
          <a:endParaRPr lang="es-CO"/>
        </a:p>
      </dgm:t>
    </dgm:pt>
    <dgm:pt modelId="{21979E3E-59D2-F44D-ABDE-47C15733C244}" type="pres">
      <dgm:prSet presAssocID="{CF424C6C-F9ED-0444-A127-F90137E25C67}" presName="rootConnector" presStyleLbl="node1" presStyleIdx="0" presStyleCnt="2"/>
      <dgm:spPr/>
      <dgm:t>
        <a:bodyPr/>
        <a:lstStyle/>
        <a:p>
          <a:endParaRPr lang="es-CO"/>
        </a:p>
      </dgm:t>
    </dgm:pt>
    <dgm:pt modelId="{97913DF8-7A2C-8548-BA58-06CFE1EEC97A}" type="pres">
      <dgm:prSet presAssocID="{CF424C6C-F9ED-0444-A127-F90137E25C67}" presName="childShape" presStyleCnt="0"/>
      <dgm:spPr/>
    </dgm:pt>
    <dgm:pt modelId="{697BD95C-2B8E-F740-926C-1372D2EB59B0}" type="pres">
      <dgm:prSet presAssocID="{632BFDE0-EC16-D741-BF4F-1C4DD3D2678A}" presName="Name13" presStyleLbl="parChTrans1D2" presStyleIdx="0" presStyleCnt="10"/>
      <dgm:spPr/>
      <dgm:t>
        <a:bodyPr/>
        <a:lstStyle/>
        <a:p>
          <a:endParaRPr lang="es-CO"/>
        </a:p>
      </dgm:t>
    </dgm:pt>
    <dgm:pt modelId="{7D06B82E-4085-4A43-85AF-6BBB28CA99BE}" type="pres">
      <dgm:prSet presAssocID="{4103450D-5602-8647-B70D-980C65D1F7ED}" presName="childText" presStyleLbl="bgAcc1" presStyleIdx="0" presStyleCnt="10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8D66FB5-88F8-044F-B11B-7FDA8712C4ED}" type="pres">
      <dgm:prSet presAssocID="{D9A39731-DFD3-B249-AB52-21F303F5BC90}" presName="Name13" presStyleLbl="parChTrans1D2" presStyleIdx="1" presStyleCnt="10"/>
      <dgm:spPr/>
      <dgm:t>
        <a:bodyPr/>
        <a:lstStyle/>
        <a:p>
          <a:endParaRPr lang="es-CO"/>
        </a:p>
      </dgm:t>
    </dgm:pt>
    <dgm:pt modelId="{919DBCDF-FF27-9446-BFA6-4200B9F14B1A}" type="pres">
      <dgm:prSet presAssocID="{F3050301-7984-5343-BBC8-58DCBE8D1028}" presName="childText" presStyleLbl="bgAcc1" presStyleIdx="1" presStyleCnt="10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92765CE-B826-B94F-9244-C2A31D42B725}" type="pres">
      <dgm:prSet presAssocID="{6F295721-3138-664D-9260-CE1987D67BF3}" presName="Name13" presStyleLbl="parChTrans1D2" presStyleIdx="2" presStyleCnt="10"/>
      <dgm:spPr/>
      <dgm:t>
        <a:bodyPr/>
        <a:lstStyle/>
        <a:p>
          <a:endParaRPr lang="es-CO"/>
        </a:p>
      </dgm:t>
    </dgm:pt>
    <dgm:pt modelId="{803B71EB-0DDA-E242-9546-DA75B453DA89}" type="pres">
      <dgm:prSet presAssocID="{C6AB9355-6DB9-5046-8C70-93B2098C3BF0}" presName="childText" presStyleLbl="bgAcc1" presStyleIdx="2" presStyleCnt="10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523756F-0E9E-5349-B7AB-7D32939660E1}" type="pres">
      <dgm:prSet presAssocID="{786CFF71-9EF9-7246-8CB2-75ABAA804BD5}" presName="Name13" presStyleLbl="parChTrans1D2" presStyleIdx="3" presStyleCnt="10"/>
      <dgm:spPr/>
      <dgm:t>
        <a:bodyPr/>
        <a:lstStyle/>
        <a:p>
          <a:endParaRPr lang="es-CO"/>
        </a:p>
      </dgm:t>
    </dgm:pt>
    <dgm:pt modelId="{A5FF4DE9-A605-5F4D-9DCA-6FF3565F696D}" type="pres">
      <dgm:prSet presAssocID="{7A8A20EC-7F6E-8E4D-ADEC-F91BB688B841}" presName="childText" presStyleLbl="bgAcc1" presStyleIdx="3" presStyleCnt="10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922791C-280A-E643-AE0A-1B96225E159C}" type="pres">
      <dgm:prSet presAssocID="{931A5170-09CE-0F48-BD83-7617A30E7F67}" presName="Name13" presStyleLbl="parChTrans1D2" presStyleIdx="4" presStyleCnt="10"/>
      <dgm:spPr/>
      <dgm:t>
        <a:bodyPr/>
        <a:lstStyle/>
        <a:p>
          <a:endParaRPr lang="es-CO"/>
        </a:p>
      </dgm:t>
    </dgm:pt>
    <dgm:pt modelId="{95609D29-2F4D-5043-B59E-39605A938462}" type="pres">
      <dgm:prSet presAssocID="{6C5337AA-A891-E740-8085-EEBBE9CA282E}" presName="childText" presStyleLbl="bgAcc1" presStyleIdx="4" presStyleCnt="10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083F721-A9E2-B54A-B388-41370EBAF7FD}" type="pres">
      <dgm:prSet presAssocID="{BE380AAB-2E92-F54E-9912-8B68BB59F1D4}" presName="root" presStyleCnt="0"/>
      <dgm:spPr/>
    </dgm:pt>
    <dgm:pt modelId="{42883285-61D7-3B49-A8B2-C82023517337}" type="pres">
      <dgm:prSet presAssocID="{BE380AAB-2E92-F54E-9912-8B68BB59F1D4}" presName="rootComposite" presStyleCnt="0"/>
      <dgm:spPr/>
    </dgm:pt>
    <dgm:pt modelId="{0CB76442-7365-7F45-A43C-1E02C04EB688}" type="pres">
      <dgm:prSet presAssocID="{BE380AAB-2E92-F54E-9912-8B68BB59F1D4}" presName="rootText" presStyleLbl="node1" presStyleIdx="1" presStyleCnt="2" custScaleX="354393"/>
      <dgm:spPr/>
      <dgm:t>
        <a:bodyPr/>
        <a:lstStyle/>
        <a:p>
          <a:endParaRPr lang="es-CO"/>
        </a:p>
      </dgm:t>
    </dgm:pt>
    <dgm:pt modelId="{857674D8-0FC2-6649-BBA7-19CE34759ABB}" type="pres">
      <dgm:prSet presAssocID="{BE380AAB-2E92-F54E-9912-8B68BB59F1D4}" presName="rootConnector" presStyleLbl="node1" presStyleIdx="1" presStyleCnt="2"/>
      <dgm:spPr/>
      <dgm:t>
        <a:bodyPr/>
        <a:lstStyle/>
        <a:p>
          <a:endParaRPr lang="es-CO"/>
        </a:p>
      </dgm:t>
    </dgm:pt>
    <dgm:pt modelId="{851F8C39-9CC2-8543-BE0A-821DE55603A5}" type="pres">
      <dgm:prSet presAssocID="{BE380AAB-2E92-F54E-9912-8B68BB59F1D4}" presName="childShape" presStyleCnt="0"/>
      <dgm:spPr/>
    </dgm:pt>
    <dgm:pt modelId="{96904150-2552-C747-87B6-F50B0E2CB512}" type="pres">
      <dgm:prSet presAssocID="{DC4B4B4D-4504-5C42-91A6-506C3EA8A307}" presName="Name13" presStyleLbl="parChTrans1D2" presStyleIdx="5" presStyleCnt="10"/>
      <dgm:spPr/>
      <dgm:t>
        <a:bodyPr/>
        <a:lstStyle/>
        <a:p>
          <a:endParaRPr lang="es-CO"/>
        </a:p>
      </dgm:t>
    </dgm:pt>
    <dgm:pt modelId="{EF8142EC-AE6E-2E4E-B5B7-648699298DEB}" type="pres">
      <dgm:prSet presAssocID="{85399816-5FE1-8F49-9059-25691BB621DF}" presName="childText" presStyleLbl="bgAcc1" presStyleIdx="5" presStyleCnt="10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57BD645-683A-A945-BDFF-26557BA2E2D6}" type="pres">
      <dgm:prSet presAssocID="{B9A8546A-A088-7248-BECF-DA4EB108127E}" presName="Name13" presStyleLbl="parChTrans1D2" presStyleIdx="6" presStyleCnt="10"/>
      <dgm:spPr/>
      <dgm:t>
        <a:bodyPr/>
        <a:lstStyle/>
        <a:p>
          <a:endParaRPr lang="es-CO"/>
        </a:p>
      </dgm:t>
    </dgm:pt>
    <dgm:pt modelId="{B5561AF6-AEC7-ED4F-ACDE-0EE8FE51A930}" type="pres">
      <dgm:prSet presAssocID="{6897D783-8AC4-9B46-92A1-41FB5E3481A4}" presName="childText" presStyleLbl="bgAcc1" presStyleIdx="6" presStyleCnt="10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3591B9A-E263-4D47-8168-C40330D38D43}" type="pres">
      <dgm:prSet presAssocID="{76339CE5-CD44-DC4E-A8CC-D2F5D2870C30}" presName="Name13" presStyleLbl="parChTrans1D2" presStyleIdx="7" presStyleCnt="10"/>
      <dgm:spPr/>
      <dgm:t>
        <a:bodyPr/>
        <a:lstStyle/>
        <a:p>
          <a:endParaRPr lang="es-CO"/>
        </a:p>
      </dgm:t>
    </dgm:pt>
    <dgm:pt modelId="{BDA74C18-0090-ED46-97E6-9D4E259A7049}" type="pres">
      <dgm:prSet presAssocID="{FB18E90A-B603-0B4B-99AE-DC5C37A0199B}" presName="childText" presStyleLbl="bgAcc1" presStyleIdx="7" presStyleCnt="10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2785635-EE82-0344-B481-FFB94287DD22}" type="pres">
      <dgm:prSet presAssocID="{67C09C29-1002-9F4E-87CE-0A98B9B9D5AA}" presName="Name13" presStyleLbl="parChTrans1D2" presStyleIdx="8" presStyleCnt="10"/>
      <dgm:spPr/>
      <dgm:t>
        <a:bodyPr/>
        <a:lstStyle/>
        <a:p>
          <a:endParaRPr lang="es-CO"/>
        </a:p>
      </dgm:t>
    </dgm:pt>
    <dgm:pt modelId="{9418CD77-7A37-0B4E-AB8C-22833347939A}" type="pres">
      <dgm:prSet presAssocID="{7D22AE59-482E-9B47-AF97-215CE97408C2}" presName="childText" presStyleLbl="bgAcc1" presStyleIdx="8" presStyleCnt="10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237F041-D467-4845-BC7D-95327D5887D5}" type="pres">
      <dgm:prSet presAssocID="{DF39F1EC-0061-294E-A278-DEEEC11C2A27}" presName="Name13" presStyleLbl="parChTrans1D2" presStyleIdx="9" presStyleCnt="10"/>
      <dgm:spPr/>
      <dgm:t>
        <a:bodyPr/>
        <a:lstStyle/>
        <a:p>
          <a:endParaRPr lang="es-CO"/>
        </a:p>
      </dgm:t>
    </dgm:pt>
    <dgm:pt modelId="{353CAE57-DA9D-1441-BFB7-77D7C58F9CCA}" type="pres">
      <dgm:prSet presAssocID="{240C045A-6185-BD4A-AAA0-3980B81DA1C0}" presName="childText" presStyleLbl="bgAcc1" presStyleIdx="9" presStyleCnt="10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7029A71A-EEE5-422C-8792-F1A834115175}" type="presOf" srcId="{C6AB9355-6DB9-5046-8C70-93B2098C3BF0}" destId="{803B71EB-0DDA-E242-9546-DA75B453DA89}" srcOrd="0" destOrd="0" presId="urn:microsoft.com/office/officeart/2005/8/layout/hierarchy3"/>
    <dgm:cxn modelId="{8D29D8D5-8F70-D348-94AF-9F05A3C4F003}" srcId="{C64E3EE2-EB53-9743-8BC4-D8CF8279BD38}" destId="{BE380AAB-2E92-F54E-9912-8B68BB59F1D4}" srcOrd="1" destOrd="0" parTransId="{699B78C4-EC0F-834B-A773-ABD5C41BEBE8}" sibTransId="{C3A70136-648D-0847-AFD9-1F6A74C6AF4B}"/>
    <dgm:cxn modelId="{4C94A173-06F0-4BE3-BCE7-3917F92CE26A}" type="presOf" srcId="{931A5170-09CE-0F48-BD83-7617A30E7F67}" destId="{5922791C-280A-E643-AE0A-1B96225E159C}" srcOrd="0" destOrd="0" presId="urn:microsoft.com/office/officeart/2005/8/layout/hierarchy3"/>
    <dgm:cxn modelId="{2AA98512-A904-4888-984B-5A4E01B92814}" type="presOf" srcId="{6F295721-3138-664D-9260-CE1987D67BF3}" destId="{E92765CE-B826-B94F-9244-C2A31D42B725}" srcOrd="0" destOrd="0" presId="urn:microsoft.com/office/officeart/2005/8/layout/hierarchy3"/>
    <dgm:cxn modelId="{2BD355A0-6FF0-4C43-A08F-4AE2DE2C146D}" type="presOf" srcId="{D9A39731-DFD3-B249-AB52-21F303F5BC90}" destId="{88D66FB5-88F8-044F-B11B-7FDA8712C4ED}" srcOrd="0" destOrd="0" presId="urn:microsoft.com/office/officeart/2005/8/layout/hierarchy3"/>
    <dgm:cxn modelId="{B9AE3286-E558-4477-B24C-E5955EE8D8A5}" type="presOf" srcId="{DC4B4B4D-4504-5C42-91A6-506C3EA8A307}" destId="{96904150-2552-C747-87B6-F50B0E2CB512}" srcOrd="0" destOrd="0" presId="urn:microsoft.com/office/officeart/2005/8/layout/hierarchy3"/>
    <dgm:cxn modelId="{856AC1E2-AC75-49D9-A1EB-B19F88C40F79}" type="presOf" srcId="{6897D783-8AC4-9B46-92A1-41FB5E3481A4}" destId="{B5561AF6-AEC7-ED4F-ACDE-0EE8FE51A930}" srcOrd="0" destOrd="0" presId="urn:microsoft.com/office/officeart/2005/8/layout/hierarchy3"/>
    <dgm:cxn modelId="{BEC4A16E-F9F7-8E49-84D3-7A2457CC6FC5}" srcId="{CF424C6C-F9ED-0444-A127-F90137E25C67}" destId="{7A8A20EC-7F6E-8E4D-ADEC-F91BB688B841}" srcOrd="3" destOrd="0" parTransId="{786CFF71-9EF9-7246-8CB2-75ABAA804BD5}" sibTransId="{83042327-15B2-904C-BD66-1E7289ACF63D}"/>
    <dgm:cxn modelId="{8D2434F3-06D3-4258-B289-A1B229C5765F}" type="presOf" srcId="{786CFF71-9EF9-7246-8CB2-75ABAA804BD5}" destId="{C523756F-0E9E-5349-B7AB-7D32939660E1}" srcOrd="0" destOrd="0" presId="urn:microsoft.com/office/officeart/2005/8/layout/hierarchy3"/>
    <dgm:cxn modelId="{04C6AB4F-DB5E-4222-B21E-6E1B85BDB283}" type="presOf" srcId="{4103450D-5602-8647-B70D-980C65D1F7ED}" destId="{7D06B82E-4085-4A43-85AF-6BBB28CA99BE}" srcOrd="0" destOrd="0" presId="urn:microsoft.com/office/officeart/2005/8/layout/hierarchy3"/>
    <dgm:cxn modelId="{15C92FF9-25C1-8643-BA10-E21CB577EA70}" srcId="{CF424C6C-F9ED-0444-A127-F90137E25C67}" destId="{4103450D-5602-8647-B70D-980C65D1F7ED}" srcOrd="0" destOrd="0" parTransId="{632BFDE0-EC16-D741-BF4F-1C4DD3D2678A}" sibTransId="{54F4FD09-02C5-F14B-9DAD-7C34F1B18FF3}"/>
    <dgm:cxn modelId="{DA183262-A4EC-1E4C-A94B-5A2E9EAB4840}" srcId="{BE380AAB-2E92-F54E-9912-8B68BB59F1D4}" destId="{240C045A-6185-BD4A-AAA0-3980B81DA1C0}" srcOrd="4" destOrd="0" parTransId="{DF39F1EC-0061-294E-A278-DEEEC11C2A27}" sibTransId="{09CA04BB-D175-024B-92A2-AFB613255AA7}"/>
    <dgm:cxn modelId="{E99D1A49-48B8-B343-A4A9-1317DC6B94EB}" srcId="{BE380AAB-2E92-F54E-9912-8B68BB59F1D4}" destId="{6897D783-8AC4-9B46-92A1-41FB5E3481A4}" srcOrd="1" destOrd="0" parTransId="{B9A8546A-A088-7248-BECF-DA4EB108127E}" sibTransId="{E79627F1-27AA-4A48-87B4-CC5351FE8E55}"/>
    <dgm:cxn modelId="{D0D2E2FF-F93A-479F-B93C-C66A58152B94}" type="presOf" srcId="{632BFDE0-EC16-D741-BF4F-1C4DD3D2678A}" destId="{697BD95C-2B8E-F740-926C-1372D2EB59B0}" srcOrd="0" destOrd="0" presId="urn:microsoft.com/office/officeart/2005/8/layout/hierarchy3"/>
    <dgm:cxn modelId="{81F55472-0C70-4AF5-B5A0-D98538660755}" type="presOf" srcId="{BE380AAB-2E92-F54E-9912-8B68BB59F1D4}" destId="{857674D8-0FC2-6649-BBA7-19CE34759ABB}" srcOrd="1" destOrd="0" presId="urn:microsoft.com/office/officeart/2005/8/layout/hierarchy3"/>
    <dgm:cxn modelId="{3242B77F-12F5-4F9F-9925-CE75C7F475B7}" type="presOf" srcId="{85399816-5FE1-8F49-9059-25691BB621DF}" destId="{EF8142EC-AE6E-2E4E-B5B7-648699298DEB}" srcOrd="0" destOrd="0" presId="urn:microsoft.com/office/officeart/2005/8/layout/hierarchy3"/>
    <dgm:cxn modelId="{7B2ACBC3-1611-418A-8FA9-53E2A2A4EC57}" type="presOf" srcId="{C64E3EE2-EB53-9743-8BC4-D8CF8279BD38}" destId="{F205327A-2D95-EE41-8AD1-0679CF270DD6}" srcOrd="0" destOrd="0" presId="urn:microsoft.com/office/officeart/2005/8/layout/hierarchy3"/>
    <dgm:cxn modelId="{E31CF2C6-D7FB-674F-8F71-425323192CF2}" srcId="{BE380AAB-2E92-F54E-9912-8B68BB59F1D4}" destId="{FB18E90A-B603-0B4B-99AE-DC5C37A0199B}" srcOrd="2" destOrd="0" parTransId="{76339CE5-CD44-DC4E-A8CC-D2F5D2870C30}" sibTransId="{6FB415D7-A5CD-3F4B-B5CD-A76DC93EF1B3}"/>
    <dgm:cxn modelId="{C11967D3-A162-4F6A-90EC-B73DD1EE4714}" type="presOf" srcId="{BE380AAB-2E92-F54E-9912-8B68BB59F1D4}" destId="{0CB76442-7365-7F45-A43C-1E02C04EB688}" srcOrd="0" destOrd="0" presId="urn:microsoft.com/office/officeart/2005/8/layout/hierarchy3"/>
    <dgm:cxn modelId="{D33FD189-76FB-4B71-9533-9BB6D7C5158B}" type="presOf" srcId="{7D22AE59-482E-9B47-AF97-215CE97408C2}" destId="{9418CD77-7A37-0B4E-AB8C-22833347939A}" srcOrd="0" destOrd="0" presId="urn:microsoft.com/office/officeart/2005/8/layout/hierarchy3"/>
    <dgm:cxn modelId="{8F9A3A0E-CA8F-C94E-B177-DEC2B75FC7A4}" srcId="{CF424C6C-F9ED-0444-A127-F90137E25C67}" destId="{6C5337AA-A891-E740-8085-EEBBE9CA282E}" srcOrd="4" destOrd="0" parTransId="{931A5170-09CE-0F48-BD83-7617A30E7F67}" sibTransId="{257DD012-A083-8A4E-90F9-AAF320CC1773}"/>
    <dgm:cxn modelId="{F657808C-4C52-463E-8EDF-4A23683C288F}" type="presOf" srcId="{67C09C29-1002-9F4E-87CE-0A98B9B9D5AA}" destId="{32785635-EE82-0344-B481-FFB94287DD22}" srcOrd="0" destOrd="0" presId="urn:microsoft.com/office/officeart/2005/8/layout/hierarchy3"/>
    <dgm:cxn modelId="{23910C65-B2C5-314A-A1BF-61D4E13FE2C0}" srcId="{BE380AAB-2E92-F54E-9912-8B68BB59F1D4}" destId="{85399816-5FE1-8F49-9059-25691BB621DF}" srcOrd="0" destOrd="0" parTransId="{DC4B4B4D-4504-5C42-91A6-506C3EA8A307}" sibTransId="{4940FD7D-1486-E44C-BB45-5EB3B7C80917}"/>
    <dgm:cxn modelId="{090D1047-1C9A-43F4-B9C5-A3F66850CB44}" type="presOf" srcId="{6C5337AA-A891-E740-8085-EEBBE9CA282E}" destId="{95609D29-2F4D-5043-B59E-39605A938462}" srcOrd="0" destOrd="0" presId="urn:microsoft.com/office/officeart/2005/8/layout/hierarchy3"/>
    <dgm:cxn modelId="{416F3F38-10B6-4AA4-8188-12A1B6C0A1A0}" type="presOf" srcId="{F3050301-7984-5343-BBC8-58DCBE8D1028}" destId="{919DBCDF-FF27-9446-BFA6-4200B9F14B1A}" srcOrd="0" destOrd="0" presId="urn:microsoft.com/office/officeart/2005/8/layout/hierarchy3"/>
    <dgm:cxn modelId="{95AAEEE7-9A39-4D0C-8E4A-3A1ACC6B828E}" type="presOf" srcId="{CF424C6C-F9ED-0444-A127-F90137E25C67}" destId="{A79B8A68-F461-1849-9B30-F41E33A401E3}" srcOrd="0" destOrd="0" presId="urn:microsoft.com/office/officeart/2005/8/layout/hierarchy3"/>
    <dgm:cxn modelId="{87A698C2-16CD-374A-A857-778E12FE73B9}" srcId="{BE380AAB-2E92-F54E-9912-8B68BB59F1D4}" destId="{7D22AE59-482E-9B47-AF97-215CE97408C2}" srcOrd="3" destOrd="0" parTransId="{67C09C29-1002-9F4E-87CE-0A98B9B9D5AA}" sibTransId="{EF3C8E8C-BE8E-AB4D-90C1-B0D3279792CF}"/>
    <dgm:cxn modelId="{56ADEAA5-A8E0-4E46-87EF-5F13132AEBF0}" type="presOf" srcId="{B9A8546A-A088-7248-BECF-DA4EB108127E}" destId="{857BD645-683A-A945-BDFF-26557BA2E2D6}" srcOrd="0" destOrd="0" presId="urn:microsoft.com/office/officeart/2005/8/layout/hierarchy3"/>
    <dgm:cxn modelId="{A5FC6C71-2E52-7A41-823D-9C48D73A94BC}" srcId="{CF424C6C-F9ED-0444-A127-F90137E25C67}" destId="{C6AB9355-6DB9-5046-8C70-93B2098C3BF0}" srcOrd="2" destOrd="0" parTransId="{6F295721-3138-664D-9260-CE1987D67BF3}" sibTransId="{595759F9-E9FB-0344-9140-15A1AB9A0D43}"/>
    <dgm:cxn modelId="{92B478B0-6417-DA48-A8F2-D822D163CE46}" srcId="{C64E3EE2-EB53-9743-8BC4-D8CF8279BD38}" destId="{CF424C6C-F9ED-0444-A127-F90137E25C67}" srcOrd="0" destOrd="0" parTransId="{55F023CC-474F-1B40-8816-E64B99F1869A}" sibTransId="{3829CCEE-1861-3E41-BBB3-B64A1958B4A6}"/>
    <dgm:cxn modelId="{78EE5D0D-1272-B244-85E4-034502E4A8B5}" srcId="{CF424C6C-F9ED-0444-A127-F90137E25C67}" destId="{F3050301-7984-5343-BBC8-58DCBE8D1028}" srcOrd="1" destOrd="0" parTransId="{D9A39731-DFD3-B249-AB52-21F303F5BC90}" sibTransId="{D0F7BBA1-18DE-B344-9E8D-87FF95676599}"/>
    <dgm:cxn modelId="{7B0E913F-286C-45A8-A102-177020840BC3}" type="presOf" srcId="{FB18E90A-B603-0B4B-99AE-DC5C37A0199B}" destId="{BDA74C18-0090-ED46-97E6-9D4E259A7049}" srcOrd="0" destOrd="0" presId="urn:microsoft.com/office/officeart/2005/8/layout/hierarchy3"/>
    <dgm:cxn modelId="{A495F8C1-81CB-4AB2-932F-AA9C8AE1DCB7}" type="presOf" srcId="{240C045A-6185-BD4A-AAA0-3980B81DA1C0}" destId="{353CAE57-DA9D-1441-BFB7-77D7C58F9CCA}" srcOrd="0" destOrd="0" presId="urn:microsoft.com/office/officeart/2005/8/layout/hierarchy3"/>
    <dgm:cxn modelId="{31C76C63-6D1B-4684-AB5F-2EE07487BAA6}" type="presOf" srcId="{CF424C6C-F9ED-0444-A127-F90137E25C67}" destId="{21979E3E-59D2-F44D-ABDE-47C15733C244}" srcOrd="1" destOrd="0" presId="urn:microsoft.com/office/officeart/2005/8/layout/hierarchy3"/>
    <dgm:cxn modelId="{2FABA55A-725C-4CAD-BFBA-335B97FB9E1D}" type="presOf" srcId="{7A8A20EC-7F6E-8E4D-ADEC-F91BB688B841}" destId="{A5FF4DE9-A605-5F4D-9DCA-6FF3565F696D}" srcOrd="0" destOrd="0" presId="urn:microsoft.com/office/officeart/2005/8/layout/hierarchy3"/>
    <dgm:cxn modelId="{F1935A64-797A-4701-8DFF-475EE4A4247F}" type="presOf" srcId="{DF39F1EC-0061-294E-A278-DEEEC11C2A27}" destId="{6237F041-D467-4845-BC7D-95327D5887D5}" srcOrd="0" destOrd="0" presId="urn:microsoft.com/office/officeart/2005/8/layout/hierarchy3"/>
    <dgm:cxn modelId="{71E0F6FF-29D7-4E0E-B152-D5B24D2B2050}" type="presOf" srcId="{76339CE5-CD44-DC4E-A8CC-D2F5D2870C30}" destId="{43591B9A-E263-4D47-8168-C40330D38D43}" srcOrd="0" destOrd="0" presId="urn:microsoft.com/office/officeart/2005/8/layout/hierarchy3"/>
    <dgm:cxn modelId="{1CD79C83-B817-4889-BE5E-1D47BF164FE3}" type="presParOf" srcId="{F205327A-2D95-EE41-8AD1-0679CF270DD6}" destId="{7EFCC753-2744-8044-86F8-C1CA935C8C53}" srcOrd="0" destOrd="0" presId="urn:microsoft.com/office/officeart/2005/8/layout/hierarchy3"/>
    <dgm:cxn modelId="{F1A61DD2-57C4-409B-9782-5CDACBA0F641}" type="presParOf" srcId="{7EFCC753-2744-8044-86F8-C1CA935C8C53}" destId="{13357E7C-75D0-DB42-B128-5BC58AEE6914}" srcOrd="0" destOrd="0" presId="urn:microsoft.com/office/officeart/2005/8/layout/hierarchy3"/>
    <dgm:cxn modelId="{FF2FF426-40B8-47A1-9471-B27561DC05E1}" type="presParOf" srcId="{13357E7C-75D0-DB42-B128-5BC58AEE6914}" destId="{A79B8A68-F461-1849-9B30-F41E33A401E3}" srcOrd="0" destOrd="0" presId="urn:microsoft.com/office/officeart/2005/8/layout/hierarchy3"/>
    <dgm:cxn modelId="{06BE35A2-356B-4685-B50F-1CC9B2EE678B}" type="presParOf" srcId="{13357E7C-75D0-DB42-B128-5BC58AEE6914}" destId="{21979E3E-59D2-F44D-ABDE-47C15733C244}" srcOrd="1" destOrd="0" presId="urn:microsoft.com/office/officeart/2005/8/layout/hierarchy3"/>
    <dgm:cxn modelId="{44A17DFF-8F70-4A90-9E56-F0F181EFBBD1}" type="presParOf" srcId="{7EFCC753-2744-8044-86F8-C1CA935C8C53}" destId="{97913DF8-7A2C-8548-BA58-06CFE1EEC97A}" srcOrd="1" destOrd="0" presId="urn:microsoft.com/office/officeart/2005/8/layout/hierarchy3"/>
    <dgm:cxn modelId="{14A0F0AB-B887-4C3A-8DD4-7559F73EC9E6}" type="presParOf" srcId="{97913DF8-7A2C-8548-BA58-06CFE1EEC97A}" destId="{697BD95C-2B8E-F740-926C-1372D2EB59B0}" srcOrd="0" destOrd="0" presId="urn:microsoft.com/office/officeart/2005/8/layout/hierarchy3"/>
    <dgm:cxn modelId="{66C5F800-95FF-4C4B-A76B-2374302CB3D9}" type="presParOf" srcId="{97913DF8-7A2C-8548-BA58-06CFE1EEC97A}" destId="{7D06B82E-4085-4A43-85AF-6BBB28CA99BE}" srcOrd="1" destOrd="0" presId="urn:microsoft.com/office/officeart/2005/8/layout/hierarchy3"/>
    <dgm:cxn modelId="{CE66FD8C-98DF-40B2-B6CD-BA25858E587A}" type="presParOf" srcId="{97913DF8-7A2C-8548-BA58-06CFE1EEC97A}" destId="{88D66FB5-88F8-044F-B11B-7FDA8712C4ED}" srcOrd="2" destOrd="0" presId="urn:microsoft.com/office/officeart/2005/8/layout/hierarchy3"/>
    <dgm:cxn modelId="{D8D0E028-6DF2-43B2-A290-66F75700BE80}" type="presParOf" srcId="{97913DF8-7A2C-8548-BA58-06CFE1EEC97A}" destId="{919DBCDF-FF27-9446-BFA6-4200B9F14B1A}" srcOrd="3" destOrd="0" presId="urn:microsoft.com/office/officeart/2005/8/layout/hierarchy3"/>
    <dgm:cxn modelId="{5F756836-ABB3-43EA-A44A-893E844C6CA6}" type="presParOf" srcId="{97913DF8-7A2C-8548-BA58-06CFE1EEC97A}" destId="{E92765CE-B826-B94F-9244-C2A31D42B725}" srcOrd="4" destOrd="0" presId="urn:microsoft.com/office/officeart/2005/8/layout/hierarchy3"/>
    <dgm:cxn modelId="{EFFA63DB-34DF-48B6-8330-01803DC2A3AC}" type="presParOf" srcId="{97913DF8-7A2C-8548-BA58-06CFE1EEC97A}" destId="{803B71EB-0DDA-E242-9546-DA75B453DA89}" srcOrd="5" destOrd="0" presId="urn:microsoft.com/office/officeart/2005/8/layout/hierarchy3"/>
    <dgm:cxn modelId="{9978548E-9D1B-4237-B265-BCF1B4D88CC6}" type="presParOf" srcId="{97913DF8-7A2C-8548-BA58-06CFE1EEC97A}" destId="{C523756F-0E9E-5349-B7AB-7D32939660E1}" srcOrd="6" destOrd="0" presId="urn:microsoft.com/office/officeart/2005/8/layout/hierarchy3"/>
    <dgm:cxn modelId="{1BFB2FC2-63DA-44A2-B4E0-71D6A5C0C4DC}" type="presParOf" srcId="{97913DF8-7A2C-8548-BA58-06CFE1EEC97A}" destId="{A5FF4DE9-A605-5F4D-9DCA-6FF3565F696D}" srcOrd="7" destOrd="0" presId="urn:microsoft.com/office/officeart/2005/8/layout/hierarchy3"/>
    <dgm:cxn modelId="{F7002FCB-250A-427A-8156-E50B33EFD168}" type="presParOf" srcId="{97913DF8-7A2C-8548-BA58-06CFE1EEC97A}" destId="{5922791C-280A-E643-AE0A-1B96225E159C}" srcOrd="8" destOrd="0" presId="urn:microsoft.com/office/officeart/2005/8/layout/hierarchy3"/>
    <dgm:cxn modelId="{C9B57E30-BD66-448F-9710-D0B0DDBA973A}" type="presParOf" srcId="{97913DF8-7A2C-8548-BA58-06CFE1EEC97A}" destId="{95609D29-2F4D-5043-B59E-39605A938462}" srcOrd="9" destOrd="0" presId="urn:microsoft.com/office/officeart/2005/8/layout/hierarchy3"/>
    <dgm:cxn modelId="{B3E09F3E-C9FA-4F19-80FA-06EADA7E2F72}" type="presParOf" srcId="{F205327A-2D95-EE41-8AD1-0679CF270DD6}" destId="{9083F721-A9E2-B54A-B388-41370EBAF7FD}" srcOrd="1" destOrd="0" presId="urn:microsoft.com/office/officeart/2005/8/layout/hierarchy3"/>
    <dgm:cxn modelId="{AE0B3C05-9806-4F40-91F9-EBC65EA17700}" type="presParOf" srcId="{9083F721-A9E2-B54A-B388-41370EBAF7FD}" destId="{42883285-61D7-3B49-A8B2-C82023517337}" srcOrd="0" destOrd="0" presId="urn:microsoft.com/office/officeart/2005/8/layout/hierarchy3"/>
    <dgm:cxn modelId="{09B744E4-4733-49E2-93BD-44A8F24FAC9D}" type="presParOf" srcId="{42883285-61D7-3B49-A8B2-C82023517337}" destId="{0CB76442-7365-7F45-A43C-1E02C04EB688}" srcOrd="0" destOrd="0" presId="urn:microsoft.com/office/officeart/2005/8/layout/hierarchy3"/>
    <dgm:cxn modelId="{4C4647E1-0D41-44BF-B9E0-FEB88B8C91CB}" type="presParOf" srcId="{42883285-61D7-3B49-A8B2-C82023517337}" destId="{857674D8-0FC2-6649-BBA7-19CE34759ABB}" srcOrd="1" destOrd="0" presId="urn:microsoft.com/office/officeart/2005/8/layout/hierarchy3"/>
    <dgm:cxn modelId="{FFF933B2-E8DD-4F0B-914C-FFBF5448772B}" type="presParOf" srcId="{9083F721-A9E2-B54A-B388-41370EBAF7FD}" destId="{851F8C39-9CC2-8543-BE0A-821DE55603A5}" srcOrd="1" destOrd="0" presId="urn:microsoft.com/office/officeart/2005/8/layout/hierarchy3"/>
    <dgm:cxn modelId="{CFCEE63A-F967-450D-9CB1-867BF9AE7710}" type="presParOf" srcId="{851F8C39-9CC2-8543-BE0A-821DE55603A5}" destId="{96904150-2552-C747-87B6-F50B0E2CB512}" srcOrd="0" destOrd="0" presId="urn:microsoft.com/office/officeart/2005/8/layout/hierarchy3"/>
    <dgm:cxn modelId="{30BA57D6-AFD3-4B01-90C7-9AECC1E67AF4}" type="presParOf" srcId="{851F8C39-9CC2-8543-BE0A-821DE55603A5}" destId="{EF8142EC-AE6E-2E4E-B5B7-648699298DEB}" srcOrd="1" destOrd="0" presId="urn:microsoft.com/office/officeart/2005/8/layout/hierarchy3"/>
    <dgm:cxn modelId="{8D01726A-D215-4CB9-93C4-F2990DCDE526}" type="presParOf" srcId="{851F8C39-9CC2-8543-BE0A-821DE55603A5}" destId="{857BD645-683A-A945-BDFF-26557BA2E2D6}" srcOrd="2" destOrd="0" presId="urn:microsoft.com/office/officeart/2005/8/layout/hierarchy3"/>
    <dgm:cxn modelId="{C1E68BB4-0DD5-4ABA-90A5-5A9530C033E6}" type="presParOf" srcId="{851F8C39-9CC2-8543-BE0A-821DE55603A5}" destId="{B5561AF6-AEC7-ED4F-ACDE-0EE8FE51A930}" srcOrd="3" destOrd="0" presId="urn:microsoft.com/office/officeart/2005/8/layout/hierarchy3"/>
    <dgm:cxn modelId="{A61F91DB-1D15-400C-86D6-403C534F8A3E}" type="presParOf" srcId="{851F8C39-9CC2-8543-BE0A-821DE55603A5}" destId="{43591B9A-E263-4D47-8168-C40330D38D43}" srcOrd="4" destOrd="0" presId="urn:microsoft.com/office/officeart/2005/8/layout/hierarchy3"/>
    <dgm:cxn modelId="{6FBE8C7A-09EB-4E44-BC16-7617E31D66E9}" type="presParOf" srcId="{851F8C39-9CC2-8543-BE0A-821DE55603A5}" destId="{BDA74C18-0090-ED46-97E6-9D4E259A7049}" srcOrd="5" destOrd="0" presId="urn:microsoft.com/office/officeart/2005/8/layout/hierarchy3"/>
    <dgm:cxn modelId="{4B886D50-FC39-4A0E-9AFE-C349EE288DD1}" type="presParOf" srcId="{851F8C39-9CC2-8543-BE0A-821DE55603A5}" destId="{32785635-EE82-0344-B481-FFB94287DD22}" srcOrd="6" destOrd="0" presId="urn:microsoft.com/office/officeart/2005/8/layout/hierarchy3"/>
    <dgm:cxn modelId="{09FA1A87-54F0-4715-8B60-E1AB486EB6DD}" type="presParOf" srcId="{851F8C39-9CC2-8543-BE0A-821DE55603A5}" destId="{9418CD77-7A37-0B4E-AB8C-22833347939A}" srcOrd="7" destOrd="0" presId="urn:microsoft.com/office/officeart/2005/8/layout/hierarchy3"/>
    <dgm:cxn modelId="{5F7D2587-113A-49CE-B8EB-91809E101671}" type="presParOf" srcId="{851F8C39-9CC2-8543-BE0A-821DE55603A5}" destId="{6237F041-D467-4845-BC7D-95327D5887D5}" srcOrd="8" destOrd="0" presId="urn:microsoft.com/office/officeart/2005/8/layout/hierarchy3"/>
    <dgm:cxn modelId="{8208174D-5862-4708-83FB-9510E5BE1373}" type="presParOf" srcId="{851F8C39-9CC2-8543-BE0A-821DE55603A5}" destId="{353CAE57-DA9D-1441-BFB7-77D7C58F9CCA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B18D0C1-14BD-6247-841A-9BE4AF583A74}" type="doc">
      <dgm:prSet loTypeId="urn:microsoft.com/office/officeart/2005/8/layout/default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1BA86752-5265-8049-8ADF-5F3B2DBB8264}">
      <dgm:prSet phldrT="[Texto]" custT="1"/>
      <dgm:spPr/>
      <dgm:t>
        <a:bodyPr/>
        <a:lstStyle/>
        <a:p>
          <a:r>
            <a:rPr lang="es-CO" sz="1600" dirty="0">
              <a:solidFill>
                <a:schemeClr val="tx1"/>
              </a:solidFill>
            </a:rPr>
            <a:t>Evaluación incorrecta del paciente con riesgo por inmovilización prolongada.</a:t>
          </a:r>
          <a:endParaRPr lang="es-MX" sz="1600" dirty="0">
            <a:solidFill>
              <a:schemeClr val="tx1"/>
            </a:solidFill>
          </a:endParaRPr>
        </a:p>
      </dgm:t>
    </dgm:pt>
    <dgm:pt modelId="{C151DE63-F8FF-0F4A-A164-859B943FE5EA}" type="parTrans" cxnId="{40C724F7-4810-6D45-82B4-B15659C9DF45}">
      <dgm:prSet/>
      <dgm:spPr/>
      <dgm:t>
        <a:bodyPr/>
        <a:lstStyle/>
        <a:p>
          <a:endParaRPr lang="es-MX"/>
        </a:p>
      </dgm:t>
    </dgm:pt>
    <dgm:pt modelId="{314D6BE5-FF15-8C47-83E2-61686792795E}" type="sibTrans" cxnId="{40C724F7-4810-6D45-82B4-B15659C9DF45}">
      <dgm:prSet/>
      <dgm:spPr/>
      <dgm:t>
        <a:bodyPr/>
        <a:lstStyle/>
        <a:p>
          <a:endParaRPr lang="es-MX"/>
        </a:p>
      </dgm:t>
    </dgm:pt>
    <dgm:pt modelId="{D815B81B-4D4C-C045-A955-3D57AFBFC0BE}">
      <dgm:prSet phldrT="[Texto]" custT="1"/>
      <dgm:spPr/>
      <dgm:t>
        <a:bodyPr/>
        <a:lstStyle/>
        <a:p>
          <a:r>
            <a:rPr lang="es-CO" sz="1600" dirty="0">
              <a:solidFill>
                <a:schemeClr val="tx1"/>
              </a:solidFill>
            </a:rPr>
            <a:t>Realizar mala higiene al paciente.</a:t>
          </a:r>
          <a:endParaRPr lang="es-MX" sz="1600" dirty="0">
            <a:solidFill>
              <a:schemeClr val="tx1"/>
            </a:solidFill>
          </a:endParaRPr>
        </a:p>
      </dgm:t>
    </dgm:pt>
    <dgm:pt modelId="{D9E35F7A-AC60-864F-9D59-CA1716AADF1E}" type="parTrans" cxnId="{96941AFE-31B8-6849-8ACB-45820DE8E3E4}">
      <dgm:prSet/>
      <dgm:spPr/>
      <dgm:t>
        <a:bodyPr/>
        <a:lstStyle/>
        <a:p>
          <a:endParaRPr lang="es-MX"/>
        </a:p>
      </dgm:t>
    </dgm:pt>
    <dgm:pt modelId="{B59252DF-9E45-7340-B4DA-A909FE26DD5C}" type="sibTrans" cxnId="{96941AFE-31B8-6849-8ACB-45820DE8E3E4}">
      <dgm:prSet/>
      <dgm:spPr/>
      <dgm:t>
        <a:bodyPr/>
        <a:lstStyle/>
        <a:p>
          <a:endParaRPr lang="es-MX"/>
        </a:p>
      </dgm:t>
    </dgm:pt>
    <dgm:pt modelId="{1F566C5C-8C1C-A94C-968A-F230405DE9BC}">
      <dgm:prSet phldrT="[Texto]" custT="1"/>
      <dgm:spPr/>
      <dgm:t>
        <a:bodyPr/>
        <a:lstStyle/>
        <a:p>
          <a:r>
            <a:rPr lang="es-CO" sz="1500" dirty="0">
              <a:solidFill>
                <a:schemeClr val="tx1"/>
              </a:solidFill>
            </a:rPr>
            <a:t>Posicionamiento inadecuado del paciente (paciente mal posicionado, sin los aditamentos necesarios o con cambios de posición sin horario establecido).</a:t>
          </a:r>
          <a:endParaRPr lang="es-MX" sz="1500" dirty="0">
            <a:solidFill>
              <a:schemeClr val="tx1"/>
            </a:solidFill>
          </a:endParaRPr>
        </a:p>
      </dgm:t>
    </dgm:pt>
    <dgm:pt modelId="{BADABC58-C895-4E43-8AC5-4A27B7715EEC}" type="parTrans" cxnId="{96832D7B-A67B-EF4F-B49D-34EC3A7FC748}">
      <dgm:prSet/>
      <dgm:spPr/>
      <dgm:t>
        <a:bodyPr/>
        <a:lstStyle/>
        <a:p>
          <a:endParaRPr lang="es-MX"/>
        </a:p>
      </dgm:t>
    </dgm:pt>
    <dgm:pt modelId="{EFB1B2E1-ACBF-FE46-B7F2-BBF0F1A76070}" type="sibTrans" cxnId="{96832D7B-A67B-EF4F-B49D-34EC3A7FC748}">
      <dgm:prSet/>
      <dgm:spPr/>
      <dgm:t>
        <a:bodyPr/>
        <a:lstStyle/>
        <a:p>
          <a:endParaRPr lang="es-MX"/>
        </a:p>
      </dgm:t>
    </dgm:pt>
    <dgm:pt modelId="{59E08D78-E78F-0B40-85BE-77796B77B3F2}">
      <dgm:prSet phldrT="[Texto]" custT="1"/>
      <dgm:spPr/>
      <dgm:t>
        <a:bodyPr/>
        <a:lstStyle/>
        <a:p>
          <a:r>
            <a:rPr lang="es-CO" sz="1500" dirty="0">
              <a:solidFill>
                <a:schemeClr val="tx1"/>
              </a:solidFill>
            </a:rPr>
            <a:t>Paciente con inmovilización inadecuada (por cizallamiento o fricción producidos por la inmovilización o por aditamentos adicionales mal situados se generan escaras)</a:t>
          </a:r>
          <a:endParaRPr lang="es-MX" sz="1500" dirty="0">
            <a:solidFill>
              <a:schemeClr val="tx1"/>
            </a:solidFill>
          </a:endParaRPr>
        </a:p>
      </dgm:t>
    </dgm:pt>
    <dgm:pt modelId="{24DE9467-83CD-A742-912F-5AB079A9AE4A}" type="parTrans" cxnId="{B6B439AA-4F8F-C042-8930-08FCD90C37B4}">
      <dgm:prSet/>
      <dgm:spPr/>
      <dgm:t>
        <a:bodyPr/>
        <a:lstStyle/>
        <a:p>
          <a:endParaRPr lang="es-MX"/>
        </a:p>
      </dgm:t>
    </dgm:pt>
    <dgm:pt modelId="{8CA348AE-4DD3-B94D-AA30-CDE03A1CDFCE}" type="sibTrans" cxnId="{B6B439AA-4F8F-C042-8930-08FCD90C37B4}">
      <dgm:prSet/>
      <dgm:spPr/>
      <dgm:t>
        <a:bodyPr/>
        <a:lstStyle/>
        <a:p>
          <a:endParaRPr lang="es-MX"/>
        </a:p>
      </dgm:t>
    </dgm:pt>
    <dgm:pt modelId="{DC58771D-4053-024A-B99D-BCC8CF8B228A}">
      <dgm:prSet phldrT="[Texto]" custT="1"/>
      <dgm:spPr/>
      <dgm:t>
        <a:bodyPr/>
        <a:lstStyle/>
        <a:p>
          <a:r>
            <a:rPr lang="es-CO" sz="1600" dirty="0">
              <a:solidFill>
                <a:schemeClr val="tx1"/>
              </a:solidFill>
            </a:rPr>
            <a:t>No aplicar sustancias hidratantes o aplicar sustancias inadecuadas durante la higiene del paciente.</a:t>
          </a:r>
          <a:endParaRPr lang="es-MX" sz="1600" dirty="0">
            <a:solidFill>
              <a:schemeClr val="tx1"/>
            </a:solidFill>
          </a:endParaRPr>
        </a:p>
      </dgm:t>
    </dgm:pt>
    <dgm:pt modelId="{5C5E9C57-39C2-AC45-9750-2145238B9A99}" type="parTrans" cxnId="{9CD68ADD-7870-1D4C-BAED-626C0FB31885}">
      <dgm:prSet/>
      <dgm:spPr/>
      <dgm:t>
        <a:bodyPr/>
        <a:lstStyle/>
        <a:p>
          <a:endParaRPr lang="es-MX"/>
        </a:p>
      </dgm:t>
    </dgm:pt>
    <dgm:pt modelId="{3B92022C-7029-6A4C-B03F-0FC30366C44C}" type="sibTrans" cxnId="{9CD68ADD-7870-1D4C-BAED-626C0FB31885}">
      <dgm:prSet/>
      <dgm:spPr/>
      <dgm:t>
        <a:bodyPr/>
        <a:lstStyle/>
        <a:p>
          <a:endParaRPr lang="es-MX"/>
        </a:p>
      </dgm:t>
    </dgm:pt>
    <dgm:pt modelId="{A1143A42-3785-B342-9660-5D5AD5747A6A}">
      <dgm:prSet phldrT="[Texto]" custT="1"/>
      <dgm:spPr/>
      <dgm:t>
        <a:bodyPr/>
        <a:lstStyle/>
        <a:p>
          <a:r>
            <a:rPr lang="es-CO" sz="1600" dirty="0">
              <a:solidFill>
                <a:schemeClr val="tx1"/>
              </a:solidFill>
            </a:rPr>
            <a:t>Realización de masajes de forma inadecuada sobre prominencias óseas.</a:t>
          </a:r>
          <a:endParaRPr lang="es-MX" sz="1600" dirty="0">
            <a:solidFill>
              <a:schemeClr val="tx1"/>
            </a:solidFill>
          </a:endParaRPr>
        </a:p>
      </dgm:t>
    </dgm:pt>
    <dgm:pt modelId="{9A34396D-B917-AC40-BB35-2993F2028ED9}" type="parTrans" cxnId="{AE2DFA67-C77E-9540-B849-A7419B29F6B7}">
      <dgm:prSet/>
      <dgm:spPr/>
      <dgm:t>
        <a:bodyPr/>
        <a:lstStyle/>
        <a:p>
          <a:endParaRPr lang="es-MX"/>
        </a:p>
      </dgm:t>
    </dgm:pt>
    <dgm:pt modelId="{AB4A70F6-E559-A342-A551-B5C7AEC06B20}" type="sibTrans" cxnId="{AE2DFA67-C77E-9540-B849-A7419B29F6B7}">
      <dgm:prSet/>
      <dgm:spPr/>
      <dgm:t>
        <a:bodyPr/>
        <a:lstStyle/>
        <a:p>
          <a:endParaRPr lang="es-MX"/>
        </a:p>
      </dgm:t>
    </dgm:pt>
    <dgm:pt modelId="{CA6531AC-12D0-1E4D-A34F-7C6F3AE5EB3D}">
      <dgm:prSet phldrT="[Texto]" custT="1"/>
      <dgm:spPr/>
      <dgm:t>
        <a:bodyPr/>
        <a:lstStyle/>
        <a:p>
          <a:r>
            <a:rPr lang="es-CO" sz="1600" dirty="0">
              <a:solidFill>
                <a:schemeClr val="tx1"/>
              </a:solidFill>
            </a:rPr>
            <a:t>Falta de valoración</a:t>
          </a:r>
          <a:endParaRPr lang="es-MX" sz="1600" dirty="0">
            <a:solidFill>
              <a:schemeClr val="tx1"/>
            </a:solidFill>
          </a:endParaRPr>
        </a:p>
      </dgm:t>
    </dgm:pt>
    <dgm:pt modelId="{7AB6C7A5-2EA9-DF43-AE9E-0F1AC319BE40}" type="parTrans" cxnId="{9643C935-8725-F04E-A168-4B2855AEBFA8}">
      <dgm:prSet/>
      <dgm:spPr/>
      <dgm:t>
        <a:bodyPr/>
        <a:lstStyle/>
        <a:p>
          <a:endParaRPr lang="es-MX"/>
        </a:p>
      </dgm:t>
    </dgm:pt>
    <dgm:pt modelId="{B590F619-DAA4-E74C-8FD7-0D1FCB61D714}" type="sibTrans" cxnId="{9643C935-8725-F04E-A168-4B2855AEBFA8}">
      <dgm:prSet/>
      <dgm:spPr/>
      <dgm:t>
        <a:bodyPr/>
        <a:lstStyle/>
        <a:p>
          <a:endParaRPr lang="es-MX"/>
        </a:p>
      </dgm:t>
    </dgm:pt>
    <dgm:pt modelId="{D986AD2D-68BE-6642-8A2A-6C947F85D22B}" type="pres">
      <dgm:prSet presAssocID="{4B18D0C1-14BD-6247-841A-9BE4AF583A7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AE91FD1A-7E53-BE45-85CA-5C74639DA015}" type="pres">
      <dgm:prSet presAssocID="{1BA86752-5265-8049-8ADF-5F3B2DBB8264}" presName="node" presStyleLbl="node1" presStyleIdx="0" presStyleCnt="7" custScaleX="167545" custScaleY="14512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E6A1C56-E755-2F4F-A183-EF85AC702DB9}" type="pres">
      <dgm:prSet presAssocID="{314D6BE5-FF15-8C47-83E2-61686792795E}" presName="sibTrans" presStyleCnt="0"/>
      <dgm:spPr/>
    </dgm:pt>
    <dgm:pt modelId="{39F190A1-F784-C546-A0D0-07C0537B3865}" type="pres">
      <dgm:prSet presAssocID="{D815B81B-4D4C-C045-A955-3D57AFBFC0BE}" presName="node" presStyleLbl="node1" presStyleIdx="1" presStyleCnt="7" custScaleX="167545" custScaleY="14512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D8A8148-F1FB-2645-800A-A2F51E0CFF7E}" type="pres">
      <dgm:prSet presAssocID="{B59252DF-9E45-7340-B4DA-A909FE26DD5C}" presName="sibTrans" presStyleCnt="0"/>
      <dgm:spPr/>
    </dgm:pt>
    <dgm:pt modelId="{028E60AB-31CA-3D42-84CD-E03F6A0ABC15}" type="pres">
      <dgm:prSet presAssocID="{1F566C5C-8C1C-A94C-968A-F230405DE9BC}" presName="node" presStyleLbl="node1" presStyleIdx="2" presStyleCnt="7" custScaleX="167545" custScaleY="14512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DCF1C54-C301-3045-B301-2638E3BD1C39}" type="pres">
      <dgm:prSet presAssocID="{EFB1B2E1-ACBF-FE46-B7F2-BBF0F1A76070}" presName="sibTrans" presStyleCnt="0"/>
      <dgm:spPr/>
    </dgm:pt>
    <dgm:pt modelId="{02FF8329-B4C1-C245-B0BB-F36AD42EF245}" type="pres">
      <dgm:prSet presAssocID="{59E08D78-E78F-0B40-85BE-77796B77B3F2}" presName="node" presStyleLbl="node1" presStyleIdx="3" presStyleCnt="7" custScaleX="167545" custScaleY="14512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9F4E6B0-3F68-1646-B960-DD20997C04EB}" type="pres">
      <dgm:prSet presAssocID="{8CA348AE-4DD3-B94D-AA30-CDE03A1CDFCE}" presName="sibTrans" presStyleCnt="0"/>
      <dgm:spPr/>
    </dgm:pt>
    <dgm:pt modelId="{39934630-9683-CF46-ABA9-4776CBAE17BF}" type="pres">
      <dgm:prSet presAssocID="{DC58771D-4053-024A-B99D-BCC8CF8B228A}" presName="node" presStyleLbl="node1" presStyleIdx="4" presStyleCnt="7" custScaleX="167545" custScaleY="140629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4B85146-31A5-1C4C-B36C-8B92D269EB24}" type="pres">
      <dgm:prSet presAssocID="{3B92022C-7029-6A4C-B03F-0FC30366C44C}" presName="sibTrans" presStyleCnt="0"/>
      <dgm:spPr/>
    </dgm:pt>
    <dgm:pt modelId="{915624FB-5085-9A4E-BB49-A7E437ED5315}" type="pres">
      <dgm:prSet presAssocID="{A1143A42-3785-B342-9660-5D5AD5747A6A}" presName="node" presStyleLbl="node1" presStyleIdx="5" presStyleCnt="7" custScaleX="167545" custScaleY="140629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7C8E8EC-9900-B343-B164-76F49C68A523}" type="pres">
      <dgm:prSet presAssocID="{AB4A70F6-E559-A342-A551-B5C7AEC06B20}" presName="sibTrans" presStyleCnt="0"/>
      <dgm:spPr/>
    </dgm:pt>
    <dgm:pt modelId="{710C6E56-CF66-244B-875D-D9397D59CEC8}" type="pres">
      <dgm:prSet presAssocID="{CA6531AC-12D0-1E4D-A34F-7C6F3AE5EB3D}" presName="node" presStyleLbl="node1" presStyleIdx="6" presStyleCnt="7" custScaleX="167545" custScaleY="12158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6832D7B-A67B-EF4F-B49D-34EC3A7FC748}" srcId="{4B18D0C1-14BD-6247-841A-9BE4AF583A74}" destId="{1F566C5C-8C1C-A94C-968A-F230405DE9BC}" srcOrd="2" destOrd="0" parTransId="{BADABC58-C895-4E43-8AC5-4A27B7715EEC}" sibTransId="{EFB1B2E1-ACBF-FE46-B7F2-BBF0F1A76070}"/>
    <dgm:cxn modelId="{ECA38584-53F1-43EA-855C-F3A83ABE722E}" type="presOf" srcId="{A1143A42-3785-B342-9660-5D5AD5747A6A}" destId="{915624FB-5085-9A4E-BB49-A7E437ED5315}" srcOrd="0" destOrd="0" presId="urn:microsoft.com/office/officeart/2005/8/layout/default"/>
    <dgm:cxn modelId="{B6B439AA-4F8F-C042-8930-08FCD90C37B4}" srcId="{4B18D0C1-14BD-6247-841A-9BE4AF583A74}" destId="{59E08D78-E78F-0B40-85BE-77796B77B3F2}" srcOrd="3" destOrd="0" parTransId="{24DE9467-83CD-A742-912F-5AB079A9AE4A}" sibTransId="{8CA348AE-4DD3-B94D-AA30-CDE03A1CDFCE}"/>
    <dgm:cxn modelId="{9643C935-8725-F04E-A168-4B2855AEBFA8}" srcId="{4B18D0C1-14BD-6247-841A-9BE4AF583A74}" destId="{CA6531AC-12D0-1E4D-A34F-7C6F3AE5EB3D}" srcOrd="6" destOrd="0" parTransId="{7AB6C7A5-2EA9-DF43-AE9E-0F1AC319BE40}" sibTransId="{B590F619-DAA4-E74C-8FD7-0D1FCB61D714}"/>
    <dgm:cxn modelId="{D30F6E8A-27C3-49B2-BF4F-3EE15A35E562}" type="presOf" srcId="{1BA86752-5265-8049-8ADF-5F3B2DBB8264}" destId="{AE91FD1A-7E53-BE45-85CA-5C74639DA015}" srcOrd="0" destOrd="0" presId="urn:microsoft.com/office/officeart/2005/8/layout/default"/>
    <dgm:cxn modelId="{32ED5870-7ECB-4BDA-B53B-D601BB7461EA}" type="presOf" srcId="{D815B81B-4D4C-C045-A955-3D57AFBFC0BE}" destId="{39F190A1-F784-C546-A0D0-07C0537B3865}" srcOrd="0" destOrd="0" presId="urn:microsoft.com/office/officeart/2005/8/layout/default"/>
    <dgm:cxn modelId="{DF930E21-58BF-4892-952D-76B34BBFD622}" type="presOf" srcId="{1F566C5C-8C1C-A94C-968A-F230405DE9BC}" destId="{028E60AB-31CA-3D42-84CD-E03F6A0ABC15}" srcOrd="0" destOrd="0" presId="urn:microsoft.com/office/officeart/2005/8/layout/default"/>
    <dgm:cxn modelId="{BA7FCFA1-DD02-4EA8-B939-870AE1F91BE7}" type="presOf" srcId="{4B18D0C1-14BD-6247-841A-9BE4AF583A74}" destId="{D986AD2D-68BE-6642-8A2A-6C947F85D22B}" srcOrd="0" destOrd="0" presId="urn:microsoft.com/office/officeart/2005/8/layout/default"/>
    <dgm:cxn modelId="{96941AFE-31B8-6849-8ACB-45820DE8E3E4}" srcId="{4B18D0C1-14BD-6247-841A-9BE4AF583A74}" destId="{D815B81B-4D4C-C045-A955-3D57AFBFC0BE}" srcOrd="1" destOrd="0" parTransId="{D9E35F7A-AC60-864F-9D59-CA1716AADF1E}" sibTransId="{B59252DF-9E45-7340-B4DA-A909FE26DD5C}"/>
    <dgm:cxn modelId="{AE2DFA67-C77E-9540-B849-A7419B29F6B7}" srcId="{4B18D0C1-14BD-6247-841A-9BE4AF583A74}" destId="{A1143A42-3785-B342-9660-5D5AD5747A6A}" srcOrd="5" destOrd="0" parTransId="{9A34396D-B917-AC40-BB35-2993F2028ED9}" sibTransId="{AB4A70F6-E559-A342-A551-B5C7AEC06B20}"/>
    <dgm:cxn modelId="{9CD68ADD-7870-1D4C-BAED-626C0FB31885}" srcId="{4B18D0C1-14BD-6247-841A-9BE4AF583A74}" destId="{DC58771D-4053-024A-B99D-BCC8CF8B228A}" srcOrd="4" destOrd="0" parTransId="{5C5E9C57-39C2-AC45-9750-2145238B9A99}" sibTransId="{3B92022C-7029-6A4C-B03F-0FC30366C44C}"/>
    <dgm:cxn modelId="{981F0057-B126-4541-A422-BC0EA6D71CBB}" type="presOf" srcId="{59E08D78-E78F-0B40-85BE-77796B77B3F2}" destId="{02FF8329-B4C1-C245-B0BB-F36AD42EF245}" srcOrd="0" destOrd="0" presId="urn:microsoft.com/office/officeart/2005/8/layout/default"/>
    <dgm:cxn modelId="{40C724F7-4810-6D45-82B4-B15659C9DF45}" srcId="{4B18D0C1-14BD-6247-841A-9BE4AF583A74}" destId="{1BA86752-5265-8049-8ADF-5F3B2DBB8264}" srcOrd="0" destOrd="0" parTransId="{C151DE63-F8FF-0F4A-A164-859B943FE5EA}" sibTransId="{314D6BE5-FF15-8C47-83E2-61686792795E}"/>
    <dgm:cxn modelId="{F857862D-25DB-40D8-880D-3F5579766E4F}" type="presOf" srcId="{DC58771D-4053-024A-B99D-BCC8CF8B228A}" destId="{39934630-9683-CF46-ABA9-4776CBAE17BF}" srcOrd="0" destOrd="0" presId="urn:microsoft.com/office/officeart/2005/8/layout/default"/>
    <dgm:cxn modelId="{ADB25135-1269-4A80-9568-FC6D2ADD1FA7}" type="presOf" srcId="{CA6531AC-12D0-1E4D-A34F-7C6F3AE5EB3D}" destId="{710C6E56-CF66-244B-875D-D9397D59CEC8}" srcOrd="0" destOrd="0" presId="urn:microsoft.com/office/officeart/2005/8/layout/default"/>
    <dgm:cxn modelId="{CFD7C32B-7A56-465F-A88C-C127FF9968E6}" type="presParOf" srcId="{D986AD2D-68BE-6642-8A2A-6C947F85D22B}" destId="{AE91FD1A-7E53-BE45-85CA-5C74639DA015}" srcOrd="0" destOrd="0" presId="urn:microsoft.com/office/officeart/2005/8/layout/default"/>
    <dgm:cxn modelId="{8F4DFD77-8576-4B1E-93B4-18AA211D40E6}" type="presParOf" srcId="{D986AD2D-68BE-6642-8A2A-6C947F85D22B}" destId="{2E6A1C56-E755-2F4F-A183-EF85AC702DB9}" srcOrd="1" destOrd="0" presId="urn:microsoft.com/office/officeart/2005/8/layout/default"/>
    <dgm:cxn modelId="{1ABC9633-360A-4246-8AD5-3C016A9D958C}" type="presParOf" srcId="{D986AD2D-68BE-6642-8A2A-6C947F85D22B}" destId="{39F190A1-F784-C546-A0D0-07C0537B3865}" srcOrd="2" destOrd="0" presId="urn:microsoft.com/office/officeart/2005/8/layout/default"/>
    <dgm:cxn modelId="{ADED9FB3-3F8E-4AC7-9F51-DD72FD424969}" type="presParOf" srcId="{D986AD2D-68BE-6642-8A2A-6C947F85D22B}" destId="{2D8A8148-F1FB-2645-800A-A2F51E0CFF7E}" srcOrd="3" destOrd="0" presId="urn:microsoft.com/office/officeart/2005/8/layout/default"/>
    <dgm:cxn modelId="{B597DE6E-5A41-4B05-8045-793A72A8D4A2}" type="presParOf" srcId="{D986AD2D-68BE-6642-8A2A-6C947F85D22B}" destId="{028E60AB-31CA-3D42-84CD-E03F6A0ABC15}" srcOrd="4" destOrd="0" presId="urn:microsoft.com/office/officeart/2005/8/layout/default"/>
    <dgm:cxn modelId="{7A8A8533-A203-4C4F-BE0C-CDFB0AA5CB2E}" type="presParOf" srcId="{D986AD2D-68BE-6642-8A2A-6C947F85D22B}" destId="{ADCF1C54-C301-3045-B301-2638E3BD1C39}" srcOrd="5" destOrd="0" presId="urn:microsoft.com/office/officeart/2005/8/layout/default"/>
    <dgm:cxn modelId="{D9B87198-E8A0-436D-8BFB-6C47EF19B38F}" type="presParOf" srcId="{D986AD2D-68BE-6642-8A2A-6C947F85D22B}" destId="{02FF8329-B4C1-C245-B0BB-F36AD42EF245}" srcOrd="6" destOrd="0" presId="urn:microsoft.com/office/officeart/2005/8/layout/default"/>
    <dgm:cxn modelId="{F5BD9F6D-2BB5-4918-BCF4-D4DCFCE82D8F}" type="presParOf" srcId="{D986AD2D-68BE-6642-8A2A-6C947F85D22B}" destId="{79F4E6B0-3F68-1646-B960-DD20997C04EB}" srcOrd="7" destOrd="0" presId="urn:microsoft.com/office/officeart/2005/8/layout/default"/>
    <dgm:cxn modelId="{D4C1C29B-8F25-44BC-8F15-3604195EED18}" type="presParOf" srcId="{D986AD2D-68BE-6642-8A2A-6C947F85D22B}" destId="{39934630-9683-CF46-ABA9-4776CBAE17BF}" srcOrd="8" destOrd="0" presId="urn:microsoft.com/office/officeart/2005/8/layout/default"/>
    <dgm:cxn modelId="{CB42C47E-57EE-4198-8A0B-FB50F52D007B}" type="presParOf" srcId="{D986AD2D-68BE-6642-8A2A-6C947F85D22B}" destId="{24B85146-31A5-1C4C-B36C-8B92D269EB24}" srcOrd="9" destOrd="0" presId="urn:microsoft.com/office/officeart/2005/8/layout/default"/>
    <dgm:cxn modelId="{DDFDDB21-BB05-45E7-83B2-0D39B6D28EB6}" type="presParOf" srcId="{D986AD2D-68BE-6642-8A2A-6C947F85D22B}" destId="{915624FB-5085-9A4E-BB49-A7E437ED5315}" srcOrd="10" destOrd="0" presId="urn:microsoft.com/office/officeart/2005/8/layout/default"/>
    <dgm:cxn modelId="{95780838-0CEC-4942-806E-480B47A323FB}" type="presParOf" srcId="{D986AD2D-68BE-6642-8A2A-6C947F85D22B}" destId="{17C8E8EC-9900-B343-B164-76F49C68A523}" srcOrd="11" destOrd="0" presId="urn:microsoft.com/office/officeart/2005/8/layout/default"/>
    <dgm:cxn modelId="{C33750B7-F532-4182-B6C1-2CD78A36552A}" type="presParOf" srcId="{D986AD2D-68BE-6642-8A2A-6C947F85D22B}" destId="{710C6E56-CF66-244B-875D-D9397D59CEC8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C39A3DE-E0E0-7D40-AB35-C19AA73727FB}" type="doc">
      <dgm:prSet loTypeId="urn:microsoft.com/office/officeart/2005/8/layout/vList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C8DA8408-A9DB-454F-8DE3-24E91762AFC7}">
      <dgm:prSet phldrT="[Texto]"/>
      <dgm:spPr/>
      <dgm:t>
        <a:bodyPr/>
        <a:lstStyle/>
        <a:p>
          <a:r>
            <a:rPr lang="es-MX"/>
            <a:t>ESTADÍO </a:t>
          </a:r>
          <a:r>
            <a:rPr lang="es-MX" dirty="0"/>
            <a:t>1</a:t>
          </a:r>
        </a:p>
      </dgm:t>
    </dgm:pt>
    <dgm:pt modelId="{E1EB7902-F39D-F845-A8FA-02DEF384B4A3}" type="parTrans" cxnId="{BE3B5AC4-FE12-0046-8E21-6A7E08ED55EC}">
      <dgm:prSet/>
      <dgm:spPr/>
      <dgm:t>
        <a:bodyPr/>
        <a:lstStyle/>
        <a:p>
          <a:endParaRPr lang="es-MX"/>
        </a:p>
      </dgm:t>
    </dgm:pt>
    <dgm:pt modelId="{DBA82D1A-981C-5845-A675-A537DAF9DC11}" type="sibTrans" cxnId="{BE3B5AC4-FE12-0046-8E21-6A7E08ED55EC}">
      <dgm:prSet/>
      <dgm:spPr/>
      <dgm:t>
        <a:bodyPr/>
        <a:lstStyle/>
        <a:p>
          <a:endParaRPr lang="es-MX"/>
        </a:p>
      </dgm:t>
    </dgm:pt>
    <dgm:pt modelId="{43D26B93-BC4B-4C40-BCDA-F254F1F6D480}">
      <dgm:prSet phldrT="[Texto]" custT="1"/>
      <dgm:spPr/>
      <dgm:t>
        <a:bodyPr/>
        <a:lstStyle/>
        <a:p>
          <a:r>
            <a:rPr lang="es-CO" sz="1400" dirty="0"/>
            <a:t>Lavar la zona con agua jabonosa. </a:t>
          </a:r>
          <a:endParaRPr lang="es-MX" sz="1400" dirty="0"/>
        </a:p>
      </dgm:t>
    </dgm:pt>
    <dgm:pt modelId="{6CE6679F-06FD-6E43-A507-0FF681F880FE}" type="parTrans" cxnId="{F1EFCC33-C015-EF4E-8E66-793BB5E31286}">
      <dgm:prSet/>
      <dgm:spPr/>
      <dgm:t>
        <a:bodyPr/>
        <a:lstStyle/>
        <a:p>
          <a:endParaRPr lang="es-MX"/>
        </a:p>
      </dgm:t>
    </dgm:pt>
    <dgm:pt modelId="{76E50A7C-D086-344B-8358-186242F65DD6}" type="sibTrans" cxnId="{F1EFCC33-C015-EF4E-8E66-793BB5E31286}">
      <dgm:prSet/>
      <dgm:spPr/>
      <dgm:t>
        <a:bodyPr/>
        <a:lstStyle/>
        <a:p>
          <a:endParaRPr lang="es-MX"/>
        </a:p>
      </dgm:t>
    </dgm:pt>
    <dgm:pt modelId="{82F47356-BB44-C94A-9E69-59C2465D03CB}">
      <dgm:prSet phldrT="[Texto]"/>
      <dgm:spPr/>
      <dgm:t>
        <a:bodyPr/>
        <a:lstStyle/>
        <a:p>
          <a:r>
            <a:rPr lang="es-MX" dirty="0"/>
            <a:t>ESTADÍO 2</a:t>
          </a:r>
        </a:p>
      </dgm:t>
    </dgm:pt>
    <dgm:pt modelId="{037D3AE2-D1F4-C24F-84E6-FCC125C9CAA0}" type="parTrans" cxnId="{41F19B54-B45B-E349-855D-68DB92BDB1F3}">
      <dgm:prSet/>
      <dgm:spPr/>
      <dgm:t>
        <a:bodyPr/>
        <a:lstStyle/>
        <a:p>
          <a:endParaRPr lang="es-MX"/>
        </a:p>
      </dgm:t>
    </dgm:pt>
    <dgm:pt modelId="{320E6D7C-B7BE-1248-9DFE-D384280EA0F2}" type="sibTrans" cxnId="{41F19B54-B45B-E349-855D-68DB92BDB1F3}">
      <dgm:prSet/>
      <dgm:spPr/>
      <dgm:t>
        <a:bodyPr/>
        <a:lstStyle/>
        <a:p>
          <a:endParaRPr lang="es-MX"/>
        </a:p>
      </dgm:t>
    </dgm:pt>
    <dgm:pt modelId="{1AFB5DEF-184C-F74F-916B-BE2EF6391091}">
      <dgm:prSet phldrT="[Texto]" custT="1"/>
      <dgm:spPr/>
      <dgm:t>
        <a:bodyPr/>
        <a:lstStyle/>
        <a:p>
          <a:pPr algn="just"/>
          <a:r>
            <a:rPr lang="es-CO" sz="1400" dirty="0"/>
            <a:t>Lavar la zona afectada con suero fisiológico sin tocar el lecho de la herida. </a:t>
          </a:r>
          <a:endParaRPr lang="es-MX" sz="1400" dirty="0"/>
        </a:p>
      </dgm:t>
    </dgm:pt>
    <dgm:pt modelId="{A0E85387-0DA6-474B-968F-09EB0DAF5345}" type="parTrans" cxnId="{10472CA0-DBB3-4744-BC22-BA76A8E31BBD}">
      <dgm:prSet/>
      <dgm:spPr/>
      <dgm:t>
        <a:bodyPr/>
        <a:lstStyle/>
        <a:p>
          <a:endParaRPr lang="es-MX"/>
        </a:p>
      </dgm:t>
    </dgm:pt>
    <dgm:pt modelId="{31FA87EC-36CF-F144-9ADC-F740998BB758}" type="sibTrans" cxnId="{10472CA0-DBB3-4744-BC22-BA76A8E31BBD}">
      <dgm:prSet/>
      <dgm:spPr/>
      <dgm:t>
        <a:bodyPr/>
        <a:lstStyle/>
        <a:p>
          <a:endParaRPr lang="es-MX"/>
        </a:p>
      </dgm:t>
    </dgm:pt>
    <dgm:pt modelId="{ADE80609-581E-994D-8F64-920FADCAB23A}">
      <dgm:prSet phldrT="[Texto]"/>
      <dgm:spPr/>
      <dgm:t>
        <a:bodyPr/>
        <a:lstStyle/>
        <a:p>
          <a:r>
            <a:rPr lang="es-MX" dirty="0"/>
            <a:t>ESTADÍO 3 Y 4</a:t>
          </a:r>
        </a:p>
      </dgm:t>
    </dgm:pt>
    <dgm:pt modelId="{16BEEF19-8D99-A140-828E-CCFB6FFABB6D}" type="parTrans" cxnId="{07F67503-6C18-B24A-8055-BADA81758032}">
      <dgm:prSet/>
      <dgm:spPr/>
      <dgm:t>
        <a:bodyPr/>
        <a:lstStyle/>
        <a:p>
          <a:endParaRPr lang="es-MX"/>
        </a:p>
      </dgm:t>
    </dgm:pt>
    <dgm:pt modelId="{F12861F2-1FF3-C94B-96AD-6E741EE736B9}" type="sibTrans" cxnId="{07F67503-6C18-B24A-8055-BADA81758032}">
      <dgm:prSet/>
      <dgm:spPr/>
      <dgm:t>
        <a:bodyPr/>
        <a:lstStyle/>
        <a:p>
          <a:endParaRPr lang="es-MX"/>
        </a:p>
      </dgm:t>
    </dgm:pt>
    <dgm:pt modelId="{E2CE860C-7213-274A-B47E-A1584480EC6B}">
      <dgm:prSet phldrT="[Texto]" custT="1"/>
      <dgm:spPr/>
      <dgm:t>
        <a:bodyPr/>
        <a:lstStyle/>
        <a:p>
          <a:pPr algn="just"/>
          <a:r>
            <a:rPr lang="es-CO" sz="1200" dirty="0"/>
            <a:t>Si existe presencia de tejido necrótico, se debe eliminar bien por desbridamiento quirúrgico, aplicación de colagenasa, o favoreciendo la autolisis con hidrogel + hidrocoloide. </a:t>
          </a:r>
          <a:endParaRPr lang="es-MX" sz="1200" dirty="0"/>
        </a:p>
      </dgm:t>
    </dgm:pt>
    <dgm:pt modelId="{36A6EF01-8E7C-F846-B7DD-2249EEABAE74}" type="parTrans" cxnId="{575A5144-72F5-2F46-8D60-69E10FC2AB5C}">
      <dgm:prSet/>
      <dgm:spPr/>
      <dgm:t>
        <a:bodyPr/>
        <a:lstStyle/>
        <a:p>
          <a:endParaRPr lang="es-MX"/>
        </a:p>
      </dgm:t>
    </dgm:pt>
    <dgm:pt modelId="{C3C743A1-7517-2C42-B652-F6CB5CE215A0}" type="sibTrans" cxnId="{575A5144-72F5-2F46-8D60-69E10FC2AB5C}">
      <dgm:prSet/>
      <dgm:spPr/>
      <dgm:t>
        <a:bodyPr/>
        <a:lstStyle/>
        <a:p>
          <a:endParaRPr lang="es-MX"/>
        </a:p>
      </dgm:t>
    </dgm:pt>
    <dgm:pt modelId="{A725CA06-A779-FC49-A3F1-244EB369DD26}">
      <dgm:prSet custT="1"/>
      <dgm:spPr/>
      <dgm:t>
        <a:bodyPr/>
        <a:lstStyle/>
        <a:p>
          <a:r>
            <a:rPr lang="es-CO" sz="1400" dirty="0"/>
            <a:t>Aclarar con solución salina. </a:t>
          </a:r>
        </a:p>
      </dgm:t>
    </dgm:pt>
    <dgm:pt modelId="{C2297ACF-F74B-5F4B-9430-7A31E93C5E1E}" type="parTrans" cxnId="{897018E9-5C3F-D744-965B-53993DCAFD9F}">
      <dgm:prSet/>
      <dgm:spPr/>
      <dgm:t>
        <a:bodyPr/>
        <a:lstStyle/>
        <a:p>
          <a:endParaRPr lang="es-MX"/>
        </a:p>
      </dgm:t>
    </dgm:pt>
    <dgm:pt modelId="{72C7024D-707F-FB43-B9A7-08473E05193A}" type="sibTrans" cxnId="{897018E9-5C3F-D744-965B-53993DCAFD9F}">
      <dgm:prSet/>
      <dgm:spPr/>
      <dgm:t>
        <a:bodyPr/>
        <a:lstStyle/>
        <a:p>
          <a:endParaRPr lang="es-MX"/>
        </a:p>
      </dgm:t>
    </dgm:pt>
    <dgm:pt modelId="{D8C27669-9D41-3140-8C9E-C3252D4F2E36}">
      <dgm:prSet custT="1"/>
      <dgm:spPr/>
      <dgm:t>
        <a:bodyPr/>
        <a:lstStyle/>
        <a:p>
          <a:r>
            <a:rPr lang="es-CO" sz="1400" dirty="0"/>
            <a:t>Aplicar solución de ácidos grasos (de 1 a 3 gotas o pulverizaciones). </a:t>
          </a:r>
        </a:p>
      </dgm:t>
    </dgm:pt>
    <dgm:pt modelId="{C74095B5-E97D-C64B-8AF3-D7E8EAD48B23}" type="parTrans" cxnId="{15E72AF1-FA1B-6048-8179-AC05C1851A71}">
      <dgm:prSet/>
      <dgm:spPr/>
      <dgm:t>
        <a:bodyPr/>
        <a:lstStyle/>
        <a:p>
          <a:endParaRPr lang="es-MX"/>
        </a:p>
      </dgm:t>
    </dgm:pt>
    <dgm:pt modelId="{B866374F-F501-6548-8E54-4C79089F30C2}" type="sibTrans" cxnId="{15E72AF1-FA1B-6048-8179-AC05C1851A71}">
      <dgm:prSet/>
      <dgm:spPr/>
      <dgm:t>
        <a:bodyPr/>
        <a:lstStyle/>
        <a:p>
          <a:endParaRPr lang="es-MX"/>
        </a:p>
      </dgm:t>
    </dgm:pt>
    <dgm:pt modelId="{C5B2782C-DE0B-824C-B665-655DE40E2A55}">
      <dgm:prSet custT="1"/>
      <dgm:spPr/>
      <dgm:t>
        <a:bodyPr/>
        <a:lstStyle/>
        <a:p>
          <a:pPr algn="just"/>
          <a:r>
            <a:rPr lang="es-CO" sz="1400" dirty="0"/>
            <a:t>Cura húmeda, secar bien la piel circundante de la lesión (nunca el lecho de la misma) y aplicar apósito hidrocoloide sobre la lesión, procurando que alcance piel sana. </a:t>
          </a:r>
        </a:p>
      </dgm:t>
    </dgm:pt>
    <dgm:pt modelId="{77F66C7D-1A85-3244-B155-FDF9E75C4A77}" type="parTrans" cxnId="{54A98460-6065-0740-A7C9-1674277CBAF6}">
      <dgm:prSet/>
      <dgm:spPr/>
      <dgm:t>
        <a:bodyPr/>
        <a:lstStyle/>
        <a:p>
          <a:endParaRPr lang="es-MX"/>
        </a:p>
      </dgm:t>
    </dgm:pt>
    <dgm:pt modelId="{3F00AC96-EBFC-BF4C-A971-61F4BE1949B6}" type="sibTrans" cxnId="{54A98460-6065-0740-A7C9-1674277CBAF6}">
      <dgm:prSet/>
      <dgm:spPr/>
      <dgm:t>
        <a:bodyPr/>
        <a:lstStyle/>
        <a:p>
          <a:endParaRPr lang="es-MX"/>
        </a:p>
      </dgm:t>
    </dgm:pt>
    <dgm:pt modelId="{24AE621E-1C79-8741-9660-8BF7C462B74C}">
      <dgm:prSet custT="1"/>
      <dgm:spPr/>
      <dgm:t>
        <a:bodyPr/>
        <a:lstStyle/>
        <a:p>
          <a:pPr algn="just"/>
          <a:r>
            <a:rPr lang="es-CO" sz="1200" dirty="0"/>
            <a:t>Generalmente la mejor opción es cura combinada (quirúrgico + colagenasa o bien, quirúrgico + hidrogel + hidrocoloide). </a:t>
          </a:r>
        </a:p>
      </dgm:t>
    </dgm:pt>
    <dgm:pt modelId="{940F347A-9585-9D4C-A579-F98DB66610DC}" type="parTrans" cxnId="{D3C50F91-8F1F-1C40-A250-609390CF3107}">
      <dgm:prSet/>
      <dgm:spPr/>
      <dgm:t>
        <a:bodyPr/>
        <a:lstStyle/>
        <a:p>
          <a:endParaRPr lang="es-MX"/>
        </a:p>
      </dgm:t>
    </dgm:pt>
    <dgm:pt modelId="{57F322B4-073B-B343-870C-6C15E7BB15D5}" type="sibTrans" cxnId="{D3C50F91-8F1F-1C40-A250-609390CF3107}">
      <dgm:prSet/>
      <dgm:spPr/>
      <dgm:t>
        <a:bodyPr/>
        <a:lstStyle/>
        <a:p>
          <a:endParaRPr lang="es-MX"/>
        </a:p>
      </dgm:t>
    </dgm:pt>
    <dgm:pt modelId="{BE0692FA-F7C6-7145-9332-1CFEB717CF32}">
      <dgm:prSet custT="1"/>
      <dgm:spPr/>
      <dgm:t>
        <a:bodyPr/>
        <a:lstStyle/>
        <a:p>
          <a:pPr algn="just"/>
          <a:r>
            <a:rPr lang="es-CO" sz="1200" dirty="0"/>
            <a:t>Si se opta por desbridamiento quirúrgico, preparar el material y recortar el tejido necrótico desde el centro hacia los bordes. Si se corta algún vaso sanguíneo se hará hemostasia con un mosquito y si no fuera suficiente se dará un punto con sutura reabsorbible. </a:t>
          </a:r>
        </a:p>
      </dgm:t>
    </dgm:pt>
    <dgm:pt modelId="{EAC52771-9A17-B243-8B95-E4DFE95F8576}" type="parTrans" cxnId="{4F762C1D-7123-5245-AAF2-384B10156D57}">
      <dgm:prSet/>
      <dgm:spPr/>
      <dgm:t>
        <a:bodyPr/>
        <a:lstStyle/>
        <a:p>
          <a:endParaRPr lang="es-MX"/>
        </a:p>
      </dgm:t>
    </dgm:pt>
    <dgm:pt modelId="{A1C6795D-3152-F546-8330-A47F37C3E2A3}" type="sibTrans" cxnId="{4F762C1D-7123-5245-AAF2-384B10156D57}">
      <dgm:prSet/>
      <dgm:spPr/>
      <dgm:t>
        <a:bodyPr/>
        <a:lstStyle/>
        <a:p>
          <a:endParaRPr lang="es-MX"/>
        </a:p>
      </dgm:t>
    </dgm:pt>
    <dgm:pt modelId="{409AAE0C-1639-A542-A327-702A3071583C}">
      <dgm:prSet custT="1"/>
      <dgm:spPr/>
      <dgm:t>
        <a:bodyPr/>
        <a:lstStyle/>
        <a:p>
          <a:pPr algn="just"/>
          <a:r>
            <a:rPr lang="es-CO" sz="1200" dirty="0"/>
            <a:t>Puede ser necesario abordar la limpieza en varios días, hasta conseguir un lecho sonrosado y libre de tejido necrótico. </a:t>
          </a:r>
        </a:p>
      </dgm:t>
    </dgm:pt>
    <dgm:pt modelId="{E191A998-5988-C74E-BABA-0A472AFEA153}" type="parTrans" cxnId="{1B1B346B-C9AB-FE44-BF37-0C48AD8CEE40}">
      <dgm:prSet/>
      <dgm:spPr/>
      <dgm:t>
        <a:bodyPr/>
        <a:lstStyle/>
        <a:p>
          <a:endParaRPr lang="es-MX"/>
        </a:p>
      </dgm:t>
    </dgm:pt>
    <dgm:pt modelId="{53766F81-472D-6345-811D-27D02ACCF7E0}" type="sibTrans" cxnId="{1B1B346B-C9AB-FE44-BF37-0C48AD8CEE40}">
      <dgm:prSet/>
      <dgm:spPr/>
      <dgm:t>
        <a:bodyPr/>
        <a:lstStyle/>
        <a:p>
          <a:endParaRPr lang="es-MX"/>
        </a:p>
      </dgm:t>
    </dgm:pt>
    <dgm:pt modelId="{2A6021B7-B1D2-1F40-8B45-D215CB3C2C23}">
      <dgm:prSet custT="1"/>
      <dgm:spPr/>
      <dgm:t>
        <a:bodyPr/>
        <a:lstStyle/>
        <a:p>
          <a:pPr algn="just"/>
          <a:r>
            <a:rPr lang="es-CO" sz="1400" dirty="0"/>
            <a:t>Si la lesión presenta flictena (ampolla), intentar preservarla aplicando vendaje protector o apósito hidrocoloide de protección (drenar si no se ha reabsorbido al cabo de 4 – 6 días). </a:t>
          </a:r>
        </a:p>
      </dgm:t>
    </dgm:pt>
    <dgm:pt modelId="{E5F9A9E1-6898-7B40-B572-BE2278AFA69D}" type="parTrans" cxnId="{2A11A9DB-1DA4-B448-84D6-FC8547CC1EA5}">
      <dgm:prSet/>
      <dgm:spPr/>
      <dgm:t>
        <a:bodyPr/>
        <a:lstStyle/>
        <a:p>
          <a:endParaRPr lang="es-MX"/>
        </a:p>
      </dgm:t>
    </dgm:pt>
    <dgm:pt modelId="{E347FE87-E215-814C-8F4F-0D6B524018B2}" type="sibTrans" cxnId="{2A11A9DB-1DA4-B448-84D6-FC8547CC1EA5}">
      <dgm:prSet/>
      <dgm:spPr/>
      <dgm:t>
        <a:bodyPr/>
        <a:lstStyle/>
        <a:p>
          <a:endParaRPr lang="es-MX"/>
        </a:p>
      </dgm:t>
    </dgm:pt>
    <dgm:pt modelId="{435D2281-E8FA-B747-89DE-E054C2EBC4E7}" type="pres">
      <dgm:prSet presAssocID="{AC39A3DE-E0E0-7D40-AB35-C19AA73727F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DB9306BF-2756-4546-8ED2-C74A64BDF1FE}" type="pres">
      <dgm:prSet presAssocID="{C8DA8408-A9DB-454F-8DE3-24E91762AFC7}" presName="linNode" presStyleCnt="0"/>
      <dgm:spPr/>
    </dgm:pt>
    <dgm:pt modelId="{BD97C5C4-FF3E-5A40-974E-42D44C0ECBD3}" type="pres">
      <dgm:prSet presAssocID="{C8DA8408-A9DB-454F-8DE3-24E91762AFC7}" presName="parentText" presStyleLbl="node1" presStyleIdx="0" presStyleCnt="3" custScaleX="79238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E9DB327-A194-F940-8528-7317B37F69EA}" type="pres">
      <dgm:prSet presAssocID="{C8DA8408-A9DB-454F-8DE3-24E91762AFC7}" presName="descendantText" presStyleLbl="alignAccFollowNode1" presStyleIdx="0" presStyleCnt="3" custScaleX="10938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6D3AE26-16BA-3842-AC31-4194B94C9F08}" type="pres">
      <dgm:prSet presAssocID="{DBA82D1A-981C-5845-A675-A537DAF9DC11}" presName="sp" presStyleCnt="0"/>
      <dgm:spPr/>
    </dgm:pt>
    <dgm:pt modelId="{EEAB6F53-4684-C743-A191-738D415B7F71}" type="pres">
      <dgm:prSet presAssocID="{82F47356-BB44-C94A-9E69-59C2465D03CB}" presName="linNode" presStyleCnt="0"/>
      <dgm:spPr/>
    </dgm:pt>
    <dgm:pt modelId="{03615530-8B5B-4A46-A2E7-605DBB16C505}" type="pres">
      <dgm:prSet presAssocID="{82F47356-BB44-C94A-9E69-59C2465D03CB}" presName="parentText" presStyleLbl="node1" presStyleIdx="1" presStyleCnt="3" custScaleX="79238" custScaleY="105031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878C279-2D10-EA4D-A848-FBA87A0EBB03}" type="pres">
      <dgm:prSet presAssocID="{82F47356-BB44-C94A-9E69-59C2465D03CB}" presName="descendantText" presStyleLbl="alignAccFollowNode1" presStyleIdx="1" presStyleCnt="3" custScaleX="109388" custScaleY="13238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194614E-4B74-6C4E-9DEC-A5508BEC4B09}" type="pres">
      <dgm:prSet presAssocID="{320E6D7C-B7BE-1248-9DFE-D384280EA0F2}" presName="sp" presStyleCnt="0"/>
      <dgm:spPr/>
    </dgm:pt>
    <dgm:pt modelId="{2E349927-8947-C446-B872-D11E78A31D9E}" type="pres">
      <dgm:prSet presAssocID="{ADE80609-581E-994D-8F64-920FADCAB23A}" presName="linNode" presStyleCnt="0"/>
      <dgm:spPr/>
    </dgm:pt>
    <dgm:pt modelId="{F0236719-409D-9443-B868-7442FD9A0DEB}" type="pres">
      <dgm:prSet presAssocID="{ADE80609-581E-994D-8F64-920FADCAB23A}" presName="parentText" presStyleLbl="node1" presStyleIdx="2" presStyleCnt="3" custScaleX="79238" custScaleY="173384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4AA6449-50DE-9744-AE02-64A8326B4E75}" type="pres">
      <dgm:prSet presAssocID="{ADE80609-581E-994D-8F64-920FADCAB23A}" presName="descendantText" presStyleLbl="alignAccFollowNode1" presStyleIdx="2" presStyleCnt="3" custScaleX="109388" custScaleY="19179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402F2AA-9FED-405B-97C8-B7FE534892AD}" type="presOf" srcId="{A725CA06-A779-FC49-A3F1-244EB369DD26}" destId="{DE9DB327-A194-F940-8528-7317B37F69EA}" srcOrd="0" destOrd="1" presId="urn:microsoft.com/office/officeart/2005/8/layout/vList5"/>
    <dgm:cxn modelId="{B84C182A-8AF6-44DF-AFE1-B854952A498B}" type="presOf" srcId="{24AE621E-1C79-8741-9660-8BF7C462B74C}" destId="{A4AA6449-50DE-9744-AE02-64A8326B4E75}" srcOrd="0" destOrd="1" presId="urn:microsoft.com/office/officeart/2005/8/layout/vList5"/>
    <dgm:cxn modelId="{D3C50F91-8F1F-1C40-A250-609390CF3107}" srcId="{ADE80609-581E-994D-8F64-920FADCAB23A}" destId="{24AE621E-1C79-8741-9660-8BF7C462B74C}" srcOrd="1" destOrd="0" parTransId="{940F347A-9585-9D4C-A579-F98DB66610DC}" sibTransId="{57F322B4-073B-B343-870C-6C15E7BB15D5}"/>
    <dgm:cxn modelId="{1B1B346B-C9AB-FE44-BF37-0C48AD8CEE40}" srcId="{ADE80609-581E-994D-8F64-920FADCAB23A}" destId="{409AAE0C-1639-A542-A327-702A3071583C}" srcOrd="3" destOrd="0" parTransId="{E191A998-5988-C74E-BABA-0A472AFEA153}" sibTransId="{53766F81-472D-6345-811D-27D02ACCF7E0}"/>
    <dgm:cxn modelId="{897018E9-5C3F-D744-965B-53993DCAFD9F}" srcId="{C8DA8408-A9DB-454F-8DE3-24E91762AFC7}" destId="{A725CA06-A779-FC49-A3F1-244EB369DD26}" srcOrd="1" destOrd="0" parTransId="{C2297ACF-F74B-5F4B-9430-7A31E93C5E1E}" sibTransId="{72C7024D-707F-FB43-B9A7-08473E05193A}"/>
    <dgm:cxn modelId="{2649AA71-6C18-45A0-A73F-40B5E6132B01}" type="presOf" srcId="{D8C27669-9D41-3140-8C9E-C3252D4F2E36}" destId="{DE9DB327-A194-F940-8528-7317B37F69EA}" srcOrd="0" destOrd="2" presId="urn:microsoft.com/office/officeart/2005/8/layout/vList5"/>
    <dgm:cxn modelId="{BE3B5AC4-FE12-0046-8E21-6A7E08ED55EC}" srcId="{AC39A3DE-E0E0-7D40-AB35-C19AA73727FB}" destId="{C8DA8408-A9DB-454F-8DE3-24E91762AFC7}" srcOrd="0" destOrd="0" parTransId="{E1EB7902-F39D-F845-A8FA-02DEF384B4A3}" sibTransId="{DBA82D1A-981C-5845-A675-A537DAF9DC11}"/>
    <dgm:cxn modelId="{B88C6619-992F-4669-ADDB-78044617D4E5}" type="presOf" srcId="{409AAE0C-1639-A542-A327-702A3071583C}" destId="{A4AA6449-50DE-9744-AE02-64A8326B4E75}" srcOrd="0" destOrd="3" presId="urn:microsoft.com/office/officeart/2005/8/layout/vList5"/>
    <dgm:cxn modelId="{081E87E9-9971-4021-96FF-39E10585D876}" type="presOf" srcId="{AC39A3DE-E0E0-7D40-AB35-C19AA73727FB}" destId="{435D2281-E8FA-B747-89DE-E054C2EBC4E7}" srcOrd="0" destOrd="0" presId="urn:microsoft.com/office/officeart/2005/8/layout/vList5"/>
    <dgm:cxn modelId="{54A98460-6065-0740-A7C9-1674277CBAF6}" srcId="{82F47356-BB44-C94A-9E69-59C2465D03CB}" destId="{C5B2782C-DE0B-824C-B665-655DE40E2A55}" srcOrd="1" destOrd="0" parTransId="{77F66C7D-1A85-3244-B155-FDF9E75C4A77}" sibTransId="{3F00AC96-EBFC-BF4C-A971-61F4BE1949B6}"/>
    <dgm:cxn modelId="{D30212F1-4E06-4E78-91AB-F2CA966D5A77}" type="presOf" srcId="{BE0692FA-F7C6-7145-9332-1CFEB717CF32}" destId="{A4AA6449-50DE-9744-AE02-64A8326B4E75}" srcOrd="0" destOrd="2" presId="urn:microsoft.com/office/officeart/2005/8/layout/vList5"/>
    <dgm:cxn modelId="{36E66630-3612-4625-A343-54B45AB1D8FF}" type="presOf" srcId="{82F47356-BB44-C94A-9E69-59C2465D03CB}" destId="{03615530-8B5B-4A46-A2E7-605DBB16C505}" srcOrd="0" destOrd="0" presId="urn:microsoft.com/office/officeart/2005/8/layout/vList5"/>
    <dgm:cxn modelId="{575A5144-72F5-2F46-8D60-69E10FC2AB5C}" srcId="{ADE80609-581E-994D-8F64-920FADCAB23A}" destId="{E2CE860C-7213-274A-B47E-A1584480EC6B}" srcOrd="0" destOrd="0" parTransId="{36A6EF01-8E7C-F846-B7DD-2249EEABAE74}" sibTransId="{C3C743A1-7517-2C42-B652-F6CB5CE215A0}"/>
    <dgm:cxn modelId="{42FC20F2-D0AD-41CF-94E8-DA28600027E6}" type="presOf" srcId="{C8DA8408-A9DB-454F-8DE3-24E91762AFC7}" destId="{BD97C5C4-FF3E-5A40-974E-42D44C0ECBD3}" srcOrd="0" destOrd="0" presId="urn:microsoft.com/office/officeart/2005/8/layout/vList5"/>
    <dgm:cxn modelId="{3B8D59F5-75F6-4ABE-8C28-79B528C73C22}" type="presOf" srcId="{43D26B93-BC4B-4C40-BCDA-F254F1F6D480}" destId="{DE9DB327-A194-F940-8528-7317B37F69EA}" srcOrd="0" destOrd="0" presId="urn:microsoft.com/office/officeart/2005/8/layout/vList5"/>
    <dgm:cxn modelId="{41F19B54-B45B-E349-855D-68DB92BDB1F3}" srcId="{AC39A3DE-E0E0-7D40-AB35-C19AA73727FB}" destId="{82F47356-BB44-C94A-9E69-59C2465D03CB}" srcOrd="1" destOrd="0" parTransId="{037D3AE2-D1F4-C24F-84E6-FCC125C9CAA0}" sibTransId="{320E6D7C-B7BE-1248-9DFE-D384280EA0F2}"/>
    <dgm:cxn modelId="{15E72AF1-FA1B-6048-8179-AC05C1851A71}" srcId="{C8DA8408-A9DB-454F-8DE3-24E91762AFC7}" destId="{D8C27669-9D41-3140-8C9E-C3252D4F2E36}" srcOrd="2" destOrd="0" parTransId="{C74095B5-E97D-C64B-8AF3-D7E8EAD48B23}" sibTransId="{B866374F-F501-6548-8E54-4C79089F30C2}"/>
    <dgm:cxn modelId="{79A1B095-8FB0-4970-ABA2-88CC8C136143}" type="presOf" srcId="{2A6021B7-B1D2-1F40-8B45-D215CB3C2C23}" destId="{9878C279-2D10-EA4D-A848-FBA87A0EBB03}" srcOrd="0" destOrd="2" presId="urn:microsoft.com/office/officeart/2005/8/layout/vList5"/>
    <dgm:cxn modelId="{F1EFCC33-C015-EF4E-8E66-793BB5E31286}" srcId="{C8DA8408-A9DB-454F-8DE3-24E91762AFC7}" destId="{43D26B93-BC4B-4C40-BCDA-F254F1F6D480}" srcOrd="0" destOrd="0" parTransId="{6CE6679F-06FD-6E43-A507-0FF681F880FE}" sibTransId="{76E50A7C-D086-344B-8358-186242F65DD6}"/>
    <dgm:cxn modelId="{2A11A9DB-1DA4-B448-84D6-FC8547CC1EA5}" srcId="{82F47356-BB44-C94A-9E69-59C2465D03CB}" destId="{2A6021B7-B1D2-1F40-8B45-D215CB3C2C23}" srcOrd="2" destOrd="0" parTransId="{E5F9A9E1-6898-7B40-B572-BE2278AFA69D}" sibTransId="{E347FE87-E215-814C-8F4F-0D6B524018B2}"/>
    <dgm:cxn modelId="{FEA4D0DD-1C84-4689-8D77-BB53786E496A}" type="presOf" srcId="{ADE80609-581E-994D-8F64-920FADCAB23A}" destId="{F0236719-409D-9443-B868-7442FD9A0DEB}" srcOrd="0" destOrd="0" presId="urn:microsoft.com/office/officeart/2005/8/layout/vList5"/>
    <dgm:cxn modelId="{4F762C1D-7123-5245-AAF2-384B10156D57}" srcId="{ADE80609-581E-994D-8F64-920FADCAB23A}" destId="{BE0692FA-F7C6-7145-9332-1CFEB717CF32}" srcOrd="2" destOrd="0" parTransId="{EAC52771-9A17-B243-8B95-E4DFE95F8576}" sibTransId="{A1C6795D-3152-F546-8330-A47F37C3E2A3}"/>
    <dgm:cxn modelId="{07F67503-6C18-B24A-8055-BADA81758032}" srcId="{AC39A3DE-E0E0-7D40-AB35-C19AA73727FB}" destId="{ADE80609-581E-994D-8F64-920FADCAB23A}" srcOrd="2" destOrd="0" parTransId="{16BEEF19-8D99-A140-828E-CCFB6FFABB6D}" sibTransId="{F12861F2-1FF3-C94B-96AD-6E741EE736B9}"/>
    <dgm:cxn modelId="{1CE7985F-1811-4ABB-A634-FC1B23877643}" type="presOf" srcId="{1AFB5DEF-184C-F74F-916B-BE2EF6391091}" destId="{9878C279-2D10-EA4D-A848-FBA87A0EBB03}" srcOrd="0" destOrd="0" presId="urn:microsoft.com/office/officeart/2005/8/layout/vList5"/>
    <dgm:cxn modelId="{233EEBB8-1735-4347-8FF1-C3B89F8517DD}" type="presOf" srcId="{E2CE860C-7213-274A-B47E-A1584480EC6B}" destId="{A4AA6449-50DE-9744-AE02-64A8326B4E75}" srcOrd="0" destOrd="0" presId="urn:microsoft.com/office/officeart/2005/8/layout/vList5"/>
    <dgm:cxn modelId="{69397818-451E-47A9-9C16-E2D4E91B998D}" type="presOf" srcId="{C5B2782C-DE0B-824C-B665-655DE40E2A55}" destId="{9878C279-2D10-EA4D-A848-FBA87A0EBB03}" srcOrd="0" destOrd="1" presId="urn:microsoft.com/office/officeart/2005/8/layout/vList5"/>
    <dgm:cxn modelId="{10472CA0-DBB3-4744-BC22-BA76A8E31BBD}" srcId="{82F47356-BB44-C94A-9E69-59C2465D03CB}" destId="{1AFB5DEF-184C-F74F-916B-BE2EF6391091}" srcOrd="0" destOrd="0" parTransId="{A0E85387-0DA6-474B-968F-09EB0DAF5345}" sibTransId="{31FA87EC-36CF-F144-9ADC-F740998BB758}"/>
    <dgm:cxn modelId="{5B361C06-0578-43CF-B1F2-318F974C53DC}" type="presParOf" srcId="{435D2281-E8FA-B747-89DE-E054C2EBC4E7}" destId="{DB9306BF-2756-4546-8ED2-C74A64BDF1FE}" srcOrd="0" destOrd="0" presId="urn:microsoft.com/office/officeart/2005/8/layout/vList5"/>
    <dgm:cxn modelId="{59461551-F9C2-4FF4-91E3-8AB8613122DE}" type="presParOf" srcId="{DB9306BF-2756-4546-8ED2-C74A64BDF1FE}" destId="{BD97C5C4-FF3E-5A40-974E-42D44C0ECBD3}" srcOrd="0" destOrd="0" presId="urn:microsoft.com/office/officeart/2005/8/layout/vList5"/>
    <dgm:cxn modelId="{1C6A8F3E-BEAD-4FDE-ABE9-60CEA8B9608B}" type="presParOf" srcId="{DB9306BF-2756-4546-8ED2-C74A64BDF1FE}" destId="{DE9DB327-A194-F940-8528-7317B37F69EA}" srcOrd="1" destOrd="0" presId="urn:microsoft.com/office/officeart/2005/8/layout/vList5"/>
    <dgm:cxn modelId="{050B4BE5-9E6F-4C40-A3EC-0A7859776273}" type="presParOf" srcId="{435D2281-E8FA-B747-89DE-E054C2EBC4E7}" destId="{06D3AE26-16BA-3842-AC31-4194B94C9F08}" srcOrd="1" destOrd="0" presId="urn:microsoft.com/office/officeart/2005/8/layout/vList5"/>
    <dgm:cxn modelId="{94A5BB1F-200C-4318-832E-77D58BB5FB64}" type="presParOf" srcId="{435D2281-E8FA-B747-89DE-E054C2EBC4E7}" destId="{EEAB6F53-4684-C743-A191-738D415B7F71}" srcOrd="2" destOrd="0" presId="urn:microsoft.com/office/officeart/2005/8/layout/vList5"/>
    <dgm:cxn modelId="{48C66DDD-4DF0-41E7-B93C-407D70F39AAC}" type="presParOf" srcId="{EEAB6F53-4684-C743-A191-738D415B7F71}" destId="{03615530-8B5B-4A46-A2E7-605DBB16C505}" srcOrd="0" destOrd="0" presId="urn:microsoft.com/office/officeart/2005/8/layout/vList5"/>
    <dgm:cxn modelId="{7659B7A5-B75C-4511-88B4-F2AC307D4F9F}" type="presParOf" srcId="{EEAB6F53-4684-C743-A191-738D415B7F71}" destId="{9878C279-2D10-EA4D-A848-FBA87A0EBB03}" srcOrd="1" destOrd="0" presId="urn:microsoft.com/office/officeart/2005/8/layout/vList5"/>
    <dgm:cxn modelId="{139C8C32-19AB-42CB-A5B0-8F7EAB82DF4C}" type="presParOf" srcId="{435D2281-E8FA-B747-89DE-E054C2EBC4E7}" destId="{5194614E-4B74-6C4E-9DEC-A5508BEC4B09}" srcOrd="3" destOrd="0" presId="urn:microsoft.com/office/officeart/2005/8/layout/vList5"/>
    <dgm:cxn modelId="{54DA556C-B2FC-44D6-BC76-E7F8D7903F09}" type="presParOf" srcId="{435D2281-E8FA-B747-89DE-E054C2EBC4E7}" destId="{2E349927-8947-C446-B872-D11E78A31D9E}" srcOrd="4" destOrd="0" presId="urn:microsoft.com/office/officeart/2005/8/layout/vList5"/>
    <dgm:cxn modelId="{E8130041-A625-4317-9122-5219E239ABE5}" type="presParOf" srcId="{2E349927-8947-C446-B872-D11E78A31D9E}" destId="{F0236719-409D-9443-B868-7442FD9A0DEB}" srcOrd="0" destOrd="0" presId="urn:microsoft.com/office/officeart/2005/8/layout/vList5"/>
    <dgm:cxn modelId="{40E7B3D9-7B30-4FF9-9EC9-76C46C66208B}" type="presParOf" srcId="{2E349927-8947-C446-B872-D11E78A31D9E}" destId="{A4AA6449-50DE-9744-AE02-64A8326B4E7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E329DC3-06EB-40D9-8B3B-A50D6B158B4E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F6B5B389-F420-4EA0-872C-2E7442B61A7F}">
      <dgm:prSet phldrT="[Texto]" custT="1"/>
      <dgm:spPr/>
      <dgm:t>
        <a:bodyPr/>
        <a:lstStyle/>
        <a:p>
          <a:r>
            <a:rPr lang="es-CO" sz="2400" b="1" dirty="0" smtClean="0"/>
            <a:t>URGENCIAS Y OBSTETRICIA BELEN</a:t>
          </a:r>
          <a:endParaRPr lang="es-CO" sz="2400" b="1" dirty="0"/>
        </a:p>
      </dgm:t>
    </dgm:pt>
    <dgm:pt modelId="{894719DD-A5E4-45CF-8852-29AA58DD7EB0}" type="parTrans" cxnId="{26EE0499-675A-4781-81AB-828F81267D5A}">
      <dgm:prSet/>
      <dgm:spPr/>
      <dgm:t>
        <a:bodyPr/>
        <a:lstStyle/>
        <a:p>
          <a:endParaRPr lang="es-CO"/>
        </a:p>
      </dgm:t>
    </dgm:pt>
    <dgm:pt modelId="{E1A82A90-8E37-49B2-B604-68B91F222122}" type="sibTrans" cxnId="{26EE0499-675A-4781-81AB-828F81267D5A}">
      <dgm:prSet/>
      <dgm:spPr/>
      <dgm:t>
        <a:bodyPr/>
        <a:lstStyle/>
        <a:p>
          <a:endParaRPr lang="es-CO"/>
        </a:p>
      </dgm:t>
    </dgm:pt>
    <dgm:pt modelId="{93FDC10F-F816-4177-AFA7-C3D1A3A91D22}">
      <dgm:prSet phldrT="[Texto]"/>
      <dgm:spPr/>
      <dgm:t>
        <a:bodyPr/>
        <a:lstStyle/>
        <a:p>
          <a:r>
            <a:rPr lang="es-CO" dirty="0" smtClean="0"/>
            <a:t>Distocia inadvertida</a:t>
          </a:r>
          <a:endParaRPr lang="es-CO" dirty="0"/>
        </a:p>
      </dgm:t>
    </dgm:pt>
    <dgm:pt modelId="{5A6DCE66-CB2B-4B0B-BB6C-B2AB8AE9CCA6}" type="parTrans" cxnId="{62C9A525-3AA1-4047-A641-DBADF8A833FD}">
      <dgm:prSet/>
      <dgm:spPr/>
      <dgm:t>
        <a:bodyPr/>
        <a:lstStyle/>
        <a:p>
          <a:endParaRPr lang="es-CO"/>
        </a:p>
      </dgm:t>
    </dgm:pt>
    <dgm:pt modelId="{79937479-EE6F-4A10-909E-CBF900BB85C1}" type="sibTrans" cxnId="{62C9A525-3AA1-4047-A641-DBADF8A833FD}">
      <dgm:prSet/>
      <dgm:spPr/>
      <dgm:t>
        <a:bodyPr/>
        <a:lstStyle/>
        <a:p>
          <a:endParaRPr lang="es-CO"/>
        </a:p>
      </dgm:t>
    </dgm:pt>
    <dgm:pt modelId="{784592B5-A87C-4505-938C-60A3E014C48C}">
      <dgm:prSet phldrT="[Texto]"/>
      <dgm:spPr/>
      <dgm:t>
        <a:bodyPr/>
        <a:lstStyle/>
        <a:p>
          <a:r>
            <a:rPr lang="es-CO" dirty="0" smtClean="0"/>
            <a:t>Otras complicaciones</a:t>
          </a:r>
          <a:endParaRPr lang="es-CO" dirty="0"/>
        </a:p>
      </dgm:t>
    </dgm:pt>
    <dgm:pt modelId="{06281C95-A83A-4F37-88BE-0926E1D88693}" type="parTrans" cxnId="{21AAC57B-2755-4EDD-BEE1-F9A7DE81D791}">
      <dgm:prSet/>
      <dgm:spPr/>
      <dgm:t>
        <a:bodyPr/>
        <a:lstStyle/>
        <a:p>
          <a:endParaRPr lang="es-CO"/>
        </a:p>
      </dgm:t>
    </dgm:pt>
    <dgm:pt modelId="{67C2AF83-3EA7-412C-BC47-FC8A46474EE5}" type="sibTrans" cxnId="{21AAC57B-2755-4EDD-BEE1-F9A7DE81D791}">
      <dgm:prSet/>
      <dgm:spPr/>
      <dgm:t>
        <a:bodyPr/>
        <a:lstStyle/>
        <a:p>
          <a:endParaRPr lang="es-CO"/>
        </a:p>
      </dgm:t>
    </dgm:pt>
    <dgm:pt modelId="{C5F6F9D9-2053-4AC6-BD83-D9DCA6DCF6D5}">
      <dgm:prSet phldrT="[Texto]"/>
      <dgm:spPr/>
      <dgm:t>
        <a:bodyPr/>
        <a:lstStyle/>
        <a:p>
          <a:r>
            <a:rPr lang="es-CO" dirty="0" smtClean="0"/>
            <a:t>Demora en la atención</a:t>
          </a:r>
          <a:endParaRPr lang="es-CO" dirty="0"/>
        </a:p>
      </dgm:t>
    </dgm:pt>
    <dgm:pt modelId="{0FDB53C5-9DED-4B8A-8EBB-9074BD19300A}" type="parTrans" cxnId="{AB89E82F-3DB1-4D5C-AED8-630D3064A6D6}">
      <dgm:prSet/>
      <dgm:spPr/>
      <dgm:t>
        <a:bodyPr/>
        <a:lstStyle/>
        <a:p>
          <a:endParaRPr lang="es-CO"/>
        </a:p>
      </dgm:t>
    </dgm:pt>
    <dgm:pt modelId="{DBE8340D-736D-4A1C-BF54-1074F40D50C3}" type="sibTrans" cxnId="{AB89E82F-3DB1-4D5C-AED8-630D3064A6D6}">
      <dgm:prSet/>
      <dgm:spPr/>
      <dgm:t>
        <a:bodyPr/>
        <a:lstStyle/>
        <a:p>
          <a:endParaRPr lang="es-CO"/>
        </a:p>
      </dgm:t>
    </dgm:pt>
    <dgm:pt modelId="{86F653B1-40BE-49BF-9AB2-E41A2D5F73EA}">
      <dgm:prSet phldrT="[Texto]"/>
      <dgm:spPr/>
      <dgm:t>
        <a:bodyPr/>
        <a:lstStyle/>
        <a:p>
          <a:r>
            <a:rPr lang="es-CO" dirty="0" smtClean="0"/>
            <a:t>Reingreso a urgencias por misma causa antes de 72 h</a:t>
          </a:r>
          <a:endParaRPr lang="es-CO" dirty="0"/>
        </a:p>
      </dgm:t>
    </dgm:pt>
    <dgm:pt modelId="{BB16FEFD-3BE0-438E-935A-023CC8FB5D78}" type="parTrans" cxnId="{3E2D0D71-4EC5-4CCC-8846-F505E344EAD0}">
      <dgm:prSet/>
      <dgm:spPr/>
      <dgm:t>
        <a:bodyPr/>
        <a:lstStyle/>
        <a:p>
          <a:endParaRPr lang="es-CO"/>
        </a:p>
      </dgm:t>
    </dgm:pt>
    <dgm:pt modelId="{16293033-CA3E-4562-B4AA-2941B6935D99}" type="sibTrans" cxnId="{3E2D0D71-4EC5-4CCC-8846-F505E344EAD0}">
      <dgm:prSet/>
      <dgm:spPr/>
      <dgm:t>
        <a:bodyPr/>
        <a:lstStyle/>
        <a:p>
          <a:endParaRPr lang="es-CO"/>
        </a:p>
      </dgm:t>
    </dgm:pt>
    <dgm:pt modelId="{52287778-D6E4-47CD-867F-7BB4E465B885}">
      <dgm:prSet phldrT="[Texto]"/>
      <dgm:spPr/>
      <dgm:t>
        <a:bodyPr/>
        <a:lstStyle/>
        <a:p>
          <a:r>
            <a:rPr lang="es-CO" dirty="0" smtClean="0"/>
            <a:t>Complicaciones maternas o perinatales</a:t>
          </a:r>
          <a:endParaRPr lang="es-CO" dirty="0"/>
        </a:p>
      </dgm:t>
    </dgm:pt>
    <dgm:pt modelId="{953BA2D1-B5E7-4052-9114-D46DE8D1C471}" type="parTrans" cxnId="{E440552E-21D7-4E0F-AF2B-3CE8F8AB760F}">
      <dgm:prSet/>
      <dgm:spPr/>
      <dgm:t>
        <a:bodyPr/>
        <a:lstStyle/>
        <a:p>
          <a:endParaRPr lang="es-CO"/>
        </a:p>
      </dgm:t>
    </dgm:pt>
    <dgm:pt modelId="{6E8F5503-5A42-481A-8548-B25EF401A50B}" type="sibTrans" cxnId="{E440552E-21D7-4E0F-AF2B-3CE8F8AB760F}">
      <dgm:prSet/>
      <dgm:spPr/>
      <dgm:t>
        <a:bodyPr/>
        <a:lstStyle/>
        <a:p>
          <a:endParaRPr lang="es-CO"/>
        </a:p>
      </dgm:t>
    </dgm:pt>
    <dgm:pt modelId="{58B34547-859E-46F0-859F-91F130138985}">
      <dgm:prSet phldrT="[Texto]"/>
      <dgm:spPr/>
      <dgm:t>
        <a:bodyPr/>
        <a:lstStyle/>
        <a:p>
          <a:r>
            <a:rPr lang="es-CO" dirty="0" smtClean="0"/>
            <a:t>Falta de oportunidad en el sistema de referencia</a:t>
          </a:r>
          <a:endParaRPr lang="es-CO" dirty="0"/>
        </a:p>
      </dgm:t>
    </dgm:pt>
    <dgm:pt modelId="{1D422695-AA76-494E-8052-7C7A3796F806}" type="parTrans" cxnId="{C34FBEAB-13AC-41AD-84DB-551EDC116B0D}">
      <dgm:prSet/>
      <dgm:spPr/>
      <dgm:t>
        <a:bodyPr/>
        <a:lstStyle/>
        <a:p>
          <a:endParaRPr lang="es-CO"/>
        </a:p>
      </dgm:t>
    </dgm:pt>
    <dgm:pt modelId="{D33DB1E4-71D7-4362-BEC4-8AAF674A8B6A}" type="sibTrans" cxnId="{C34FBEAB-13AC-41AD-84DB-551EDC116B0D}">
      <dgm:prSet/>
      <dgm:spPr/>
      <dgm:t>
        <a:bodyPr/>
        <a:lstStyle/>
        <a:p>
          <a:endParaRPr lang="es-CO"/>
        </a:p>
      </dgm:t>
    </dgm:pt>
    <dgm:pt modelId="{52F28272-A960-462F-8B49-9F59C2F555E1}">
      <dgm:prSet phldrT="[Texto]"/>
      <dgm:spPr/>
      <dgm:t>
        <a:bodyPr/>
        <a:lstStyle/>
        <a:p>
          <a:r>
            <a:rPr lang="es-CO" dirty="0" smtClean="0"/>
            <a:t>Planes terapéuticos no pertinentes</a:t>
          </a:r>
          <a:endParaRPr lang="es-CO" dirty="0"/>
        </a:p>
      </dgm:t>
    </dgm:pt>
    <dgm:pt modelId="{B0196A1B-B19D-45D7-91E0-DB6BBE5EA9A7}" type="parTrans" cxnId="{1BAEF627-BCD0-4701-997C-AC146BE08B8A}">
      <dgm:prSet/>
      <dgm:spPr/>
      <dgm:t>
        <a:bodyPr/>
        <a:lstStyle/>
        <a:p>
          <a:endParaRPr lang="es-CO"/>
        </a:p>
      </dgm:t>
    </dgm:pt>
    <dgm:pt modelId="{499B4485-4F88-4E86-90AB-03E471D220A3}" type="sibTrans" cxnId="{1BAEF627-BCD0-4701-997C-AC146BE08B8A}">
      <dgm:prSet/>
      <dgm:spPr/>
      <dgm:t>
        <a:bodyPr/>
        <a:lstStyle/>
        <a:p>
          <a:endParaRPr lang="es-CO"/>
        </a:p>
      </dgm:t>
    </dgm:pt>
    <dgm:pt modelId="{631C852A-1B03-4053-ACE5-882F88978A48}">
      <dgm:prSet phldrT="[Texto]"/>
      <dgm:spPr/>
      <dgm:t>
        <a:bodyPr/>
        <a:lstStyle/>
        <a:p>
          <a:r>
            <a:rPr lang="es-CO" dirty="0" smtClean="0"/>
            <a:t>Complicaciones presentadas en procedimientos menores</a:t>
          </a:r>
          <a:endParaRPr lang="es-CO" dirty="0"/>
        </a:p>
      </dgm:t>
    </dgm:pt>
    <dgm:pt modelId="{1B06AC86-9D51-4CFF-9564-9ECEA7AA78AB}" type="parTrans" cxnId="{E25EA446-28C4-4D11-9D84-37BC17B85136}">
      <dgm:prSet/>
      <dgm:spPr/>
      <dgm:t>
        <a:bodyPr/>
        <a:lstStyle/>
        <a:p>
          <a:endParaRPr lang="es-CO"/>
        </a:p>
      </dgm:t>
    </dgm:pt>
    <dgm:pt modelId="{FADC2D05-EED0-46E3-905F-75AE310CD3F1}" type="sibTrans" cxnId="{E25EA446-28C4-4D11-9D84-37BC17B85136}">
      <dgm:prSet/>
      <dgm:spPr/>
      <dgm:t>
        <a:bodyPr/>
        <a:lstStyle/>
        <a:p>
          <a:endParaRPr lang="es-CO"/>
        </a:p>
      </dgm:t>
    </dgm:pt>
    <dgm:pt modelId="{B613DFD1-9EE7-4E43-8E2B-DB023AB16F18}">
      <dgm:prSet phldrT="[Texto]"/>
      <dgm:spPr/>
      <dgm:t>
        <a:bodyPr/>
        <a:lstStyle/>
        <a:p>
          <a:r>
            <a:rPr lang="es-CO" dirty="0" smtClean="0"/>
            <a:t>Accidentes en pacientes que ingresan al servicio</a:t>
          </a:r>
          <a:endParaRPr lang="es-CO" dirty="0"/>
        </a:p>
      </dgm:t>
    </dgm:pt>
    <dgm:pt modelId="{2E7380F1-1205-4129-B3ED-9A145D611886}" type="parTrans" cxnId="{6C7F8645-3B40-456E-B631-2AF3B11952D1}">
      <dgm:prSet/>
      <dgm:spPr/>
      <dgm:t>
        <a:bodyPr/>
        <a:lstStyle/>
        <a:p>
          <a:endParaRPr lang="es-CO"/>
        </a:p>
      </dgm:t>
    </dgm:pt>
    <dgm:pt modelId="{49C66853-B100-46CA-9763-E92DE3608583}" type="sibTrans" cxnId="{6C7F8645-3B40-456E-B631-2AF3B11952D1}">
      <dgm:prSet/>
      <dgm:spPr/>
      <dgm:t>
        <a:bodyPr/>
        <a:lstStyle/>
        <a:p>
          <a:endParaRPr lang="es-CO"/>
        </a:p>
      </dgm:t>
    </dgm:pt>
    <dgm:pt modelId="{3095CB70-FDDD-426C-A767-660579C1D3F8}">
      <dgm:prSet phldrT="[Texto]"/>
      <dgm:spPr/>
      <dgm:t>
        <a:bodyPr/>
        <a:lstStyle/>
        <a:p>
          <a:r>
            <a:rPr lang="es-CO" dirty="0" smtClean="0"/>
            <a:t>Fallas en el TAB</a:t>
          </a:r>
          <a:endParaRPr lang="es-CO" dirty="0"/>
        </a:p>
      </dgm:t>
    </dgm:pt>
    <dgm:pt modelId="{639BE441-B876-49F0-BC8B-A87AA0979173}" type="parTrans" cxnId="{EA452963-5394-4262-A09E-B300F6EF5B40}">
      <dgm:prSet/>
      <dgm:spPr/>
      <dgm:t>
        <a:bodyPr/>
        <a:lstStyle/>
        <a:p>
          <a:endParaRPr lang="es-CO"/>
        </a:p>
      </dgm:t>
    </dgm:pt>
    <dgm:pt modelId="{8E022931-B84D-40BE-8DA3-442D797693AC}" type="sibTrans" cxnId="{EA452963-5394-4262-A09E-B300F6EF5B40}">
      <dgm:prSet/>
      <dgm:spPr/>
      <dgm:t>
        <a:bodyPr/>
        <a:lstStyle/>
        <a:p>
          <a:endParaRPr lang="es-CO"/>
        </a:p>
      </dgm:t>
    </dgm:pt>
    <dgm:pt modelId="{9843D1AA-A7DC-464A-954B-E602A3BE2D99}" type="pres">
      <dgm:prSet presAssocID="{2E329DC3-06EB-40D9-8B3B-A50D6B158B4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778AB64F-1110-4560-8F4F-CF02526D561A}" type="pres">
      <dgm:prSet presAssocID="{F6B5B389-F420-4EA0-872C-2E7442B61A7F}" presName="root" presStyleCnt="0"/>
      <dgm:spPr/>
    </dgm:pt>
    <dgm:pt modelId="{964F255A-96A0-49D9-9F20-73E2EB7B7D11}" type="pres">
      <dgm:prSet presAssocID="{F6B5B389-F420-4EA0-872C-2E7442B61A7F}" presName="rootComposite" presStyleCnt="0"/>
      <dgm:spPr/>
    </dgm:pt>
    <dgm:pt modelId="{98203E63-2EF3-487B-839E-CE685252FC52}" type="pres">
      <dgm:prSet presAssocID="{F6B5B389-F420-4EA0-872C-2E7442B61A7F}" presName="rootText" presStyleLbl="node1" presStyleIdx="0" presStyleCnt="1" custScaleX="811311"/>
      <dgm:spPr/>
      <dgm:t>
        <a:bodyPr/>
        <a:lstStyle/>
        <a:p>
          <a:endParaRPr lang="es-CO"/>
        </a:p>
      </dgm:t>
    </dgm:pt>
    <dgm:pt modelId="{8A0E0B8A-9B55-4077-BCC9-51A11A55165C}" type="pres">
      <dgm:prSet presAssocID="{F6B5B389-F420-4EA0-872C-2E7442B61A7F}" presName="rootConnector" presStyleLbl="node1" presStyleIdx="0" presStyleCnt="1"/>
      <dgm:spPr/>
      <dgm:t>
        <a:bodyPr/>
        <a:lstStyle/>
        <a:p>
          <a:endParaRPr lang="es-CO"/>
        </a:p>
      </dgm:t>
    </dgm:pt>
    <dgm:pt modelId="{D7755E50-FD17-4EA1-9F04-A3C60273D13A}" type="pres">
      <dgm:prSet presAssocID="{F6B5B389-F420-4EA0-872C-2E7442B61A7F}" presName="childShape" presStyleCnt="0"/>
      <dgm:spPr/>
    </dgm:pt>
    <dgm:pt modelId="{D55BD48B-75D6-4FC4-8FED-2B66D710103D}" type="pres">
      <dgm:prSet presAssocID="{5A6DCE66-CB2B-4B0B-BB6C-B2AB8AE9CCA6}" presName="Name13" presStyleLbl="parChTrans1D2" presStyleIdx="0" presStyleCnt="10"/>
      <dgm:spPr/>
      <dgm:t>
        <a:bodyPr/>
        <a:lstStyle/>
        <a:p>
          <a:endParaRPr lang="es-CO"/>
        </a:p>
      </dgm:t>
    </dgm:pt>
    <dgm:pt modelId="{82E48C0F-ED3E-4B62-81A2-8275C61B4E80}" type="pres">
      <dgm:prSet presAssocID="{93FDC10F-F816-4177-AFA7-C3D1A3A91D22}" presName="childText" presStyleLbl="bgAcc1" presStyleIdx="0" presStyleCnt="10" custScaleX="8113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A82105F-FE7F-4139-8E21-1763A5B83BA8}" type="pres">
      <dgm:prSet presAssocID="{0FDB53C5-9DED-4B8A-8EBB-9074BD19300A}" presName="Name13" presStyleLbl="parChTrans1D2" presStyleIdx="1" presStyleCnt="10"/>
      <dgm:spPr/>
      <dgm:t>
        <a:bodyPr/>
        <a:lstStyle/>
        <a:p>
          <a:endParaRPr lang="es-CO"/>
        </a:p>
      </dgm:t>
    </dgm:pt>
    <dgm:pt modelId="{3C14B6A4-E6B5-4F18-931E-00398688CC1A}" type="pres">
      <dgm:prSet presAssocID="{C5F6F9D9-2053-4AC6-BD83-D9DCA6DCF6D5}" presName="childText" presStyleLbl="bgAcc1" presStyleIdx="1" presStyleCnt="10" custScaleX="8113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AFF87BD-5B01-4013-81A6-F7E090E3AF7F}" type="pres">
      <dgm:prSet presAssocID="{BB16FEFD-3BE0-438E-935A-023CC8FB5D78}" presName="Name13" presStyleLbl="parChTrans1D2" presStyleIdx="2" presStyleCnt="10"/>
      <dgm:spPr/>
      <dgm:t>
        <a:bodyPr/>
        <a:lstStyle/>
        <a:p>
          <a:endParaRPr lang="es-CO"/>
        </a:p>
      </dgm:t>
    </dgm:pt>
    <dgm:pt modelId="{0FC993D8-56B8-41B0-A863-FD5778385D28}" type="pres">
      <dgm:prSet presAssocID="{86F653B1-40BE-49BF-9AB2-E41A2D5F73EA}" presName="childText" presStyleLbl="bgAcc1" presStyleIdx="2" presStyleCnt="10" custScaleX="8113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00211F5-80B0-47E0-8CD7-10E2197A62C4}" type="pres">
      <dgm:prSet presAssocID="{953BA2D1-B5E7-4052-9114-D46DE8D1C471}" presName="Name13" presStyleLbl="parChTrans1D2" presStyleIdx="3" presStyleCnt="10"/>
      <dgm:spPr/>
      <dgm:t>
        <a:bodyPr/>
        <a:lstStyle/>
        <a:p>
          <a:endParaRPr lang="es-CO"/>
        </a:p>
      </dgm:t>
    </dgm:pt>
    <dgm:pt modelId="{03214442-D2CB-43CE-977D-B070E88113F0}" type="pres">
      <dgm:prSet presAssocID="{52287778-D6E4-47CD-867F-7BB4E465B885}" presName="childText" presStyleLbl="bgAcc1" presStyleIdx="3" presStyleCnt="10" custScaleX="8113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9AF2A98-D614-4A48-95ED-B0E9E7E7E397}" type="pres">
      <dgm:prSet presAssocID="{1D422695-AA76-494E-8052-7C7A3796F806}" presName="Name13" presStyleLbl="parChTrans1D2" presStyleIdx="4" presStyleCnt="10"/>
      <dgm:spPr/>
      <dgm:t>
        <a:bodyPr/>
        <a:lstStyle/>
        <a:p>
          <a:endParaRPr lang="es-CO"/>
        </a:p>
      </dgm:t>
    </dgm:pt>
    <dgm:pt modelId="{5AF72312-9407-4769-A67B-158D1FFD6FFE}" type="pres">
      <dgm:prSet presAssocID="{58B34547-859E-46F0-859F-91F130138985}" presName="childText" presStyleLbl="bgAcc1" presStyleIdx="4" presStyleCnt="10" custScaleX="8113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D5E9060-118B-45F1-9C1D-492AC620571C}" type="pres">
      <dgm:prSet presAssocID="{B0196A1B-B19D-45D7-91E0-DB6BBE5EA9A7}" presName="Name13" presStyleLbl="parChTrans1D2" presStyleIdx="5" presStyleCnt="10"/>
      <dgm:spPr/>
      <dgm:t>
        <a:bodyPr/>
        <a:lstStyle/>
        <a:p>
          <a:endParaRPr lang="es-CO"/>
        </a:p>
      </dgm:t>
    </dgm:pt>
    <dgm:pt modelId="{0D88AB7A-7A89-41B5-B681-50420A07AFEF}" type="pres">
      <dgm:prSet presAssocID="{52F28272-A960-462F-8B49-9F59C2F555E1}" presName="childText" presStyleLbl="bgAcc1" presStyleIdx="5" presStyleCnt="10" custScaleX="8113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9D5ADAE-4282-4165-8E34-1369C22BE1C7}" type="pres">
      <dgm:prSet presAssocID="{1B06AC86-9D51-4CFF-9564-9ECEA7AA78AB}" presName="Name13" presStyleLbl="parChTrans1D2" presStyleIdx="6" presStyleCnt="10"/>
      <dgm:spPr/>
      <dgm:t>
        <a:bodyPr/>
        <a:lstStyle/>
        <a:p>
          <a:endParaRPr lang="es-CO"/>
        </a:p>
      </dgm:t>
    </dgm:pt>
    <dgm:pt modelId="{AFB23F6D-81EA-4C34-8F97-1E717AC270DE}" type="pres">
      <dgm:prSet presAssocID="{631C852A-1B03-4053-ACE5-882F88978A48}" presName="childText" presStyleLbl="bgAcc1" presStyleIdx="6" presStyleCnt="10" custScaleX="8113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74D4683-58DB-4E66-8B3C-5205A5275892}" type="pres">
      <dgm:prSet presAssocID="{2E7380F1-1205-4129-B3ED-9A145D611886}" presName="Name13" presStyleLbl="parChTrans1D2" presStyleIdx="7" presStyleCnt="10"/>
      <dgm:spPr/>
      <dgm:t>
        <a:bodyPr/>
        <a:lstStyle/>
        <a:p>
          <a:endParaRPr lang="es-CO"/>
        </a:p>
      </dgm:t>
    </dgm:pt>
    <dgm:pt modelId="{98D7EB28-5683-41E8-8E2E-7296F66F91FF}" type="pres">
      <dgm:prSet presAssocID="{B613DFD1-9EE7-4E43-8E2B-DB023AB16F18}" presName="childText" presStyleLbl="bgAcc1" presStyleIdx="7" presStyleCnt="10" custScaleX="8113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8F15861-FA53-45D0-91FC-CFC65B26ECFA}" type="pres">
      <dgm:prSet presAssocID="{639BE441-B876-49F0-BC8B-A87AA0979173}" presName="Name13" presStyleLbl="parChTrans1D2" presStyleIdx="8" presStyleCnt="10"/>
      <dgm:spPr/>
      <dgm:t>
        <a:bodyPr/>
        <a:lstStyle/>
        <a:p>
          <a:endParaRPr lang="es-CO"/>
        </a:p>
      </dgm:t>
    </dgm:pt>
    <dgm:pt modelId="{39B005C2-5B44-4409-875F-BDEC15F98814}" type="pres">
      <dgm:prSet presAssocID="{3095CB70-FDDD-426C-A767-660579C1D3F8}" presName="childText" presStyleLbl="bgAcc1" presStyleIdx="8" presStyleCnt="10" custScaleX="8113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3C25D3F-5B1E-4AC8-BBA2-43E1949FB5F7}" type="pres">
      <dgm:prSet presAssocID="{06281C95-A83A-4F37-88BE-0926E1D88693}" presName="Name13" presStyleLbl="parChTrans1D2" presStyleIdx="9" presStyleCnt="10"/>
      <dgm:spPr/>
      <dgm:t>
        <a:bodyPr/>
        <a:lstStyle/>
        <a:p>
          <a:endParaRPr lang="es-CO"/>
        </a:p>
      </dgm:t>
    </dgm:pt>
    <dgm:pt modelId="{AE4A74A1-C337-4F97-930B-21D2AA6F4E23}" type="pres">
      <dgm:prSet presAssocID="{784592B5-A87C-4505-938C-60A3E014C48C}" presName="childText" presStyleLbl="bgAcc1" presStyleIdx="9" presStyleCnt="10" custScaleX="8113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0575DE2-5D60-4261-9A1E-1E5A4956D7CD}" type="presOf" srcId="{C5F6F9D9-2053-4AC6-BD83-D9DCA6DCF6D5}" destId="{3C14B6A4-E6B5-4F18-931E-00398688CC1A}" srcOrd="0" destOrd="0" presId="urn:microsoft.com/office/officeart/2005/8/layout/hierarchy3"/>
    <dgm:cxn modelId="{C52FB7FF-6377-4AE5-9199-8240B20AADB1}" type="presOf" srcId="{B613DFD1-9EE7-4E43-8E2B-DB023AB16F18}" destId="{98D7EB28-5683-41E8-8E2E-7296F66F91FF}" srcOrd="0" destOrd="0" presId="urn:microsoft.com/office/officeart/2005/8/layout/hierarchy3"/>
    <dgm:cxn modelId="{62C9A525-3AA1-4047-A641-DBADF8A833FD}" srcId="{F6B5B389-F420-4EA0-872C-2E7442B61A7F}" destId="{93FDC10F-F816-4177-AFA7-C3D1A3A91D22}" srcOrd="0" destOrd="0" parTransId="{5A6DCE66-CB2B-4B0B-BB6C-B2AB8AE9CCA6}" sibTransId="{79937479-EE6F-4A10-909E-CBF900BB85C1}"/>
    <dgm:cxn modelId="{E0A2DBF8-92AB-4B1A-BE35-5BBF48E6327B}" type="presOf" srcId="{784592B5-A87C-4505-938C-60A3E014C48C}" destId="{AE4A74A1-C337-4F97-930B-21D2AA6F4E23}" srcOrd="0" destOrd="0" presId="urn:microsoft.com/office/officeart/2005/8/layout/hierarchy3"/>
    <dgm:cxn modelId="{2A25F47F-004E-41D6-9924-8D9A6B1759A6}" type="presOf" srcId="{1B06AC86-9D51-4CFF-9564-9ECEA7AA78AB}" destId="{D9D5ADAE-4282-4165-8E34-1369C22BE1C7}" srcOrd="0" destOrd="0" presId="urn:microsoft.com/office/officeart/2005/8/layout/hierarchy3"/>
    <dgm:cxn modelId="{26EE0499-675A-4781-81AB-828F81267D5A}" srcId="{2E329DC3-06EB-40D9-8B3B-A50D6B158B4E}" destId="{F6B5B389-F420-4EA0-872C-2E7442B61A7F}" srcOrd="0" destOrd="0" parTransId="{894719DD-A5E4-45CF-8852-29AA58DD7EB0}" sibTransId="{E1A82A90-8E37-49B2-B604-68B91F222122}"/>
    <dgm:cxn modelId="{CC3394A4-C38F-41E8-A47C-264B64F88F7B}" type="presOf" srcId="{06281C95-A83A-4F37-88BE-0926E1D88693}" destId="{93C25D3F-5B1E-4AC8-BBA2-43E1949FB5F7}" srcOrd="0" destOrd="0" presId="urn:microsoft.com/office/officeart/2005/8/layout/hierarchy3"/>
    <dgm:cxn modelId="{6C7F8645-3B40-456E-B631-2AF3B11952D1}" srcId="{F6B5B389-F420-4EA0-872C-2E7442B61A7F}" destId="{B613DFD1-9EE7-4E43-8E2B-DB023AB16F18}" srcOrd="7" destOrd="0" parTransId="{2E7380F1-1205-4129-B3ED-9A145D611886}" sibTransId="{49C66853-B100-46CA-9763-E92DE3608583}"/>
    <dgm:cxn modelId="{AB89E82F-3DB1-4D5C-AED8-630D3064A6D6}" srcId="{F6B5B389-F420-4EA0-872C-2E7442B61A7F}" destId="{C5F6F9D9-2053-4AC6-BD83-D9DCA6DCF6D5}" srcOrd="1" destOrd="0" parTransId="{0FDB53C5-9DED-4B8A-8EBB-9074BD19300A}" sibTransId="{DBE8340D-736D-4A1C-BF54-1074F40D50C3}"/>
    <dgm:cxn modelId="{FA9B0956-481E-46A5-B4B6-2000F5DF4BF6}" type="presOf" srcId="{2E329DC3-06EB-40D9-8B3B-A50D6B158B4E}" destId="{9843D1AA-A7DC-464A-954B-E602A3BE2D99}" srcOrd="0" destOrd="0" presId="urn:microsoft.com/office/officeart/2005/8/layout/hierarchy3"/>
    <dgm:cxn modelId="{FEDC884F-5E52-4940-AA33-03E12A4EE2E2}" type="presOf" srcId="{3095CB70-FDDD-426C-A767-660579C1D3F8}" destId="{39B005C2-5B44-4409-875F-BDEC15F98814}" srcOrd="0" destOrd="0" presId="urn:microsoft.com/office/officeart/2005/8/layout/hierarchy3"/>
    <dgm:cxn modelId="{028A5A89-3E13-4ED7-9FD8-4FC490F1C6CB}" type="presOf" srcId="{2E7380F1-1205-4129-B3ED-9A145D611886}" destId="{C74D4683-58DB-4E66-8B3C-5205A5275892}" srcOrd="0" destOrd="0" presId="urn:microsoft.com/office/officeart/2005/8/layout/hierarchy3"/>
    <dgm:cxn modelId="{33393A72-0E9C-4ACC-8F0F-1DCE6A4A1DCC}" type="presOf" srcId="{86F653B1-40BE-49BF-9AB2-E41A2D5F73EA}" destId="{0FC993D8-56B8-41B0-A863-FD5778385D28}" srcOrd="0" destOrd="0" presId="urn:microsoft.com/office/officeart/2005/8/layout/hierarchy3"/>
    <dgm:cxn modelId="{803519F7-5C0C-41EA-A675-4EA7E3BFABAD}" type="presOf" srcId="{52287778-D6E4-47CD-867F-7BB4E465B885}" destId="{03214442-D2CB-43CE-977D-B070E88113F0}" srcOrd="0" destOrd="0" presId="urn:microsoft.com/office/officeart/2005/8/layout/hierarchy3"/>
    <dgm:cxn modelId="{3E2D0D71-4EC5-4CCC-8846-F505E344EAD0}" srcId="{F6B5B389-F420-4EA0-872C-2E7442B61A7F}" destId="{86F653B1-40BE-49BF-9AB2-E41A2D5F73EA}" srcOrd="2" destOrd="0" parTransId="{BB16FEFD-3BE0-438E-935A-023CC8FB5D78}" sibTransId="{16293033-CA3E-4562-B4AA-2941B6935D99}"/>
    <dgm:cxn modelId="{4A7C2810-62F8-47EE-8D5A-3DB31A9C40C1}" type="presOf" srcId="{0FDB53C5-9DED-4B8A-8EBB-9074BD19300A}" destId="{EA82105F-FE7F-4139-8E21-1763A5B83BA8}" srcOrd="0" destOrd="0" presId="urn:microsoft.com/office/officeart/2005/8/layout/hierarchy3"/>
    <dgm:cxn modelId="{1BAEF627-BCD0-4701-997C-AC146BE08B8A}" srcId="{F6B5B389-F420-4EA0-872C-2E7442B61A7F}" destId="{52F28272-A960-462F-8B49-9F59C2F555E1}" srcOrd="5" destOrd="0" parTransId="{B0196A1B-B19D-45D7-91E0-DB6BBE5EA9A7}" sibTransId="{499B4485-4F88-4E86-90AB-03E471D220A3}"/>
    <dgm:cxn modelId="{A90692C9-A96D-46E2-B958-9E60E9D818CB}" type="presOf" srcId="{5A6DCE66-CB2B-4B0B-BB6C-B2AB8AE9CCA6}" destId="{D55BD48B-75D6-4FC4-8FED-2B66D710103D}" srcOrd="0" destOrd="0" presId="urn:microsoft.com/office/officeart/2005/8/layout/hierarchy3"/>
    <dgm:cxn modelId="{927A577B-4ED5-4CA7-80C5-14527A4C83A6}" type="presOf" srcId="{F6B5B389-F420-4EA0-872C-2E7442B61A7F}" destId="{8A0E0B8A-9B55-4077-BCC9-51A11A55165C}" srcOrd="1" destOrd="0" presId="urn:microsoft.com/office/officeart/2005/8/layout/hierarchy3"/>
    <dgm:cxn modelId="{83784F30-3961-4A12-B3EC-91BF697B6007}" type="presOf" srcId="{93FDC10F-F816-4177-AFA7-C3D1A3A91D22}" destId="{82E48C0F-ED3E-4B62-81A2-8275C61B4E80}" srcOrd="0" destOrd="0" presId="urn:microsoft.com/office/officeart/2005/8/layout/hierarchy3"/>
    <dgm:cxn modelId="{E25EA446-28C4-4D11-9D84-37BC17B85136}" srcId="{F6B5B389-F420-4EA0-872C-2E7442B61A7F}" destId="{631C852A-1B03-4053-ACE5-882F88978A48}" srcOrd="6" destOrd="0" parTransId="{1B06AC86-9D51-4CFF-9564-9ECEA7AA78AB}" sibTransId="{FADC2D05-EED0-46E3-905F-75AE310CD3F1}"/>
    <dgm:cxn modelId="{E440552E-21D7-4E0F-AF2B-3CE8F8AB760F}" srcId="{F6B5B389-F420-4EA0-872C-2E7442B61A7F}" destId="{52287778-D6E4-47CD-867F-7BB4E465B885}" srcOrd="3" destOrd="0" parTransId="{953BA2D1-B5E7-4052-9114-D46DE8D1C471}" sibTransId="{6E8F5503-5A42-481A-8548-B25EF401A50B}"/>
    <dgm:cxn modelId="{A6B44FCC-513A-4042-BA3A-814EAF41BD43}" type="presOf" srcId="{52F28272-A960-462F-8B49-9F59C2F555E1}" destId="{0D88AB7A-7A89-41B5-B681-50420A07AFEF}" srcOrd="0" destOrd="0" presId="urn:microsoft.com/office/officeart/2005/8/layout/hierarchy3"/>
    <dgm:cxn modelId="{21AAC57B-2755-4EDD-BEE1-F9A7DE81D791}" srcId="{F6B5B389-F420-4EA0-872C-2E7442B61A7F}" destId="{784592B5-A87C-4505-938C-60A3E014C48C}" srcOrd="9" destOrd="0" parTransId="{06281C95-A83A-4F37-88BE-0926E1D88693}" sibTransId="{67C2AF83-3EA7-412C-BC47-FC8A46474EE5}"/>
    <dgm:cxn modelId="{C34FBEAB-13AC-41AD-84DB-551EDC116B0D}" srcId="{F6B5B389-F420-4EA0-872C-2E7442B61A7F}" destId="{58B34547-859E-46F0-859F-91F130138985}" srcOrd="4" destOrd="0" parTransId="{1D422695-AA76-494E-8052-7C7A3796F806}" sibTransId="{D33DB1E4-71D7-4362-BEC4-8AAF674A8B6A}"/>
    <dgm:cxn modelId="{EA452963-5394-4262-A09E-B300F6EF5B40}" srcId="{F6B5B389-F420-4EA0-872C-2E7442B61A7F}" destId="{3095CB70-FDDD-426C-A767-660579C1D3F8}" srcOrd="8" destOrd="0" parTransId="{639BE441-B876-49F0-BC8B-A87AA0979173}" sibTransId="{8E022931-B84D-40BE-8DA3-442D797693AC}"/>
    <dgm:cxn modelId="{7D207925-9802-400F-9503-093453B3493E}" type="presOf" srcId="{B0196A1B-B19D-45D7-91E0-DB6BBE5EA9A7}" destId="{4D5E9060-118B-45F1-9C1D-492AC620571C}" srcOrd="0" destOrd="0" presId="urn:microsoft.com/office/officeart/2005/8/layout/hierarchy3"/>
    <dgm:cxn modelId="{BEF7BB84-74A8-4022-BA7F-49D38A924F8A}" type="presOf" srcId="{631C852A-1B03-4053-ACE5-882F88978A48}" destId="{AFB23F6D-81EA-4C34-8F97-1E717AC270DE}" srcOrd="0" destOrd="0" presId="urn:microsoft.com/office/officeart/2005/8/layout/hierarchy3"/>
    <dgm:cxn modelId="{0D43C7C2-95E4-4363-8334-40EDE4BDA99C}" type="presOf" srcId="{953BA2D1-B5E7-4052-9114-D46DE8D1C471}" destId="{700211F5-80B0-47E0-8CD7-10E2197A62C4}" srcOrd="0" destOrd="0" presId="urn:microsoft.com/office/officeart/2005/8/layout/hierarchy3"/>
    <dgm:cxn modelId="{95440250-CD9F-46B7-9063-963DAF2A5E5E}" type="presOf" srcId="{BB16FEFD-3BE0-438E-935A-023CC8FB5D78}" destId="{CAFF87BD-5B01-4013-81A6-F7E090E3AF7F}" srcOrd="0" destOrd="0" presId="urn:microsoft.com/office/officeart/2005/8/layout/hierarchy3"/>
    <dgm:cxn modelId="{EBC5ECC6-EBAC-432D-ADE1-BCE62C07B6C1}" type="presOf" srcId="{58B34547-859E-46F0-859F-91F130138985}" destId="{5AF72312-9407-4769-A67B-158D1FFD6FFE}" srcOrd="0" destOrd="0" presId="urn:microsoft.com/office/officeart/2005/8/layout/hierarchy3"/>
    <dgm:cxn modelId="{1E3E60C0-3516-4D0E-96D8-980D4CF5BE2E}" type="presOf" srcId="{F6B5B389-F420-4EA0-872C-2E7442B61A7F}" destId="{98203E63-2EF3-487B-839E-CE685252FC52}" srcOrd="0" destOrd="0" presId="urn:microsoft.com/office/officeart/2005/8/layout/hierarchy3"/>
    <dgm:cxn modelId="{ED24EFEA-553B-4727-BE7F-EA34D7730D9C}" type="presOf" srcId="{639BE441-B876-49F0-BC8B-A87AA0979173}" destId="{48F15861-FA53-45D0-91FC-CFC65B26ECFA}" srcOrd="0" destOrd="0" presId="urn:microsoft.com/office/officeart/2005/8/layout/hierarchy3"/>
    <dgm:cxn modelId="{973DDB1C-FFBE-413D-8FDF-9FF7064B7D6A}" type="presOf" srcId="{1D422695-AA76-494E-8052-7C7A3796F806}" destId="{E9AF2A98-D614-4A48-95ED-B0E9E7E7E397}" srcOrd="0" destOrd="0" presId="urn:microsoft.com/office/officeart/2005/8/layout/hierarchy3"/>
    <dgm:cxn modelId="{419EDC0C-C2FD-4234-943F-497C2CD2065F}" type="presParOf" srcId="{9843D1AA-A7DC-464A-954B-E602A3BE2D99}" destId="{778AB64F-1110-4560-8F4F-CF02526D561A}" srcOrd="0" destOrd="0" presId="urn:microsoft.com/office/officeart/2005/8/layout/hierarchy3"/>
    <dgm:cxn modelId="{B969F1BA-7A9E-48B0-A30F-7C772EE7A724}" type="presParOf" srcId="{778AB64F-1110-4560-8F4F-CF02526D561A}" destId="{964F255A-96A0-49D9-9F20-73E2EB7B7D11}" srcOrd="0" destOrd="0" presId="urn:microsoft.com/office/officeart/2005/8/layout/hierarchy3"/>
    <dgm:cxn modelId="{DD28E3C8-EE61-458D-AC32-B59313CEEE2F}" type="presParOf" srcId="{964F255A-96A0-49D9-9F20-73E2EB7B7D11}" destId="{98203E63-2EF3-487B-839E-CE685252FC52}" srcOrd="0" destOrd="0" presId="urn:microsoft.com/office/officeart/2005/8/layout/hierarchy3"/>
    <dgm:cxn modelId="{EAAC6B7F-8E40-4F7A-B37C-12FC4C099798}" type="presParOf" srcId="{964F255A-96A0-49D9-9F20-73E2EB7B7D11}" destId="{8A0E0B8A-9B55-4077-BCC9-51A11A55165C}" srcOrd="1" destOrd="0" presId="urn:microsoft.com/office/officeart/2005/8/layout/hierarchy3"/>
    <dgm:cxn modelId="{30036139-D3C6-4276-BC46-FDDCF0817AF6}" type="presParOf" srcId="{778AB64F-1110-4560-8F4F-CF02526D561A}" destId="{D7755E50-FD17-4EA1-9F04-A3C60273D13A}" srcOrd="1" destOrd="0" presId="urn:microsoft.com/office/officeart/2005/8/layout/hierarchy3"/>
    <dgm:cxn modelId="{E4826D3E-5489-4D98-BE8A-0F85764CD0E5}" type="presParOf" srcId="{D7755E50-FD17-4EA1-9F04-A3C60273D13A}" destId="{D55BD48B-75D6-4FC4-8FED-2B66D710103D}" srcOrd="0" destOrd="0" presId="urn:microsoft.com/office/officeart/2005/8/layout/hierarchy3"/>
    <dgm:cxn modelId="{5679608E-3F11-425D-B29E-048CB43FB865}" type="presParOf" srcId="{D7755E50-FD17-4EA1-9F04-A3C60273D13A}" destId="{82E48C0F-ED3E-4B62-81A2-8275C61B4E80}" srcOrd="1" destOrd="0" presId="urn:microsoft.com/office/officeart/2005/8/layout/hierarchy3"/>
    <dgm:cxn modelId="{967EEA5B-3635-4CA0-AC71-C2F58D1CDA1E}" type="presParOf" srcId="{D7755E50-FD17-4EA1-9F04-A3C60273D13A}" destId="{EA82105F-FE7F-4139-8E21-1763A5B83BA8}" srcOrd="2" destOrd="0" presId="urn:microsoft.com/office/officeart/2005/8/layout/hierarchy3"/>
    <dgm:cxn modelId="{C6112B0B-D350-4CC9-8175-53915F52425C}" type="presParOf" srcId="{D7755E50-FD17-4EA1-9F04-A3C60273D13A}" destId="{3C14B6A4-E6B5-4F18-931E-00398688CC1A}" srcOrd="3" destOrd="0" presId="urn:microsoft.com/office/officeart/2005/8/layout/hierarchy3"/>
    <dgm:cxn modelId="{8745A4AB-81FD-4DE3-80A8-15F34F7F0AFB}" type="presParOf" srcId="{D7755E50-FD17-4EA1-9F04-A3C60273D13A}" destId="{CAFF87BD-5B01-4013-81A6-F7E090E3AF7F}" srcOrd="4" destOrd="0" presId="urn:microsoft.com/office/officeart/2005/8/layout/hierarchy3"/>
    <dgm:cxn modelId="{CD01C74C-A112-4AA3-AE78-171C5007D622}" type="presParOf" srcId="{D7755E50-FD17-4EA1-9F04-A3C60273D13A}" destId="{0FC993D8-56B8-41B0-A863-FD5778385D28}" srcOrd="5" destOrd="0" presId="urn:microsoft.com/office/officeart/2005/8/layout/hierarchy3"/>
    <dgm:cxn modelId="{A0EF3EAA-A4F0-443B-9836-6BC15198EFA4}" type="presParOf" srcId="{D7755E50-FD17-4EA1-9F04-A3C60273D13A}" destId="{700211F5-80B0-47E0-8CD7-10E2197A62C4}" srcOrd="6" destOrd="0" presId="urn:microsoft.com/office/officeart/2005/8/layout/hierarchy3"/>
    <dgm:cxn modelId="{54F1F75C-D255-40AB-8DDD-ADE6212B87DF}" type="presParOf" srcId="{D7755E50-FD17-4EA1-9F04-A3C60273D13A}" destId="{03214442-D2CB-43CE-977D-B070E88113F0}" srcOrd="7" destOrd="0" presId="urn:microsoft.com/office/officeart/2005/8/layout/hierarchy3"/>
    <dgm:cxn modelId="{58C85096-EA7D-47BA-8965-9A0FA5446A56}" type="presParOf" srcId="{D7755E50-FD17-4EA1-9F04-A3C60273D13A}" destId="{E9AF2A98-D614-4A48-95ED-B0E9E7E7E397}" srcOrd="8" destOrd="0" presId="urn:microsoft.com/office/officeart/2005/8/layout/hierarchy3"/>
    <dgm:cxn modelId="{3FAFD089-0E8F-4CCA-8CB9-956491D6864E}" type="presParOf" srcId="{D7755E50-FD17-4EA1-9F04-A3C60273D13A}" destId="{5AF72312-9407-4769-A67B-158D1FFD6FFE}" srcOrd="9" destOrd="0" presId="urn:microsoft.com/office/officeart/2005/8/layout/hierarchy3"/>
    <dgm:cxn modelId="{4B1B6DF3-E796-49E9-A46C-B31A5826ABB5}" type="presParOf" srcId="{D7755E50-FD17-4EA1-9F04-A3C60273D13A}" destId="{4D5E9060-118B-45F1-9C1D-492AC620571C}" srcOrd="10" destOrd="0" presId="urn:microsoft.com/office/officeart/2005/8/layout/hierarchy3"/>
    <dgm:cxn modelId="{05515683-A0AA-4642-BA97-6120F0CC9993}" type="presParOf" srcId="{D7755E50-FD17-4EA1-9F04-A3C60273D13A}" destId="{0D88AB7A-7A89-41B5-B681-50420A07AFEF}" srcOrd="11" destOrd="0" presId="urn:microsoft.com/office/officeart/2005/8/layout/hierarchy3"/>
    <dgm:cxn modelId="{9BBF3E37-3C5D-4CB8-A2E6-F66892CEC452}" type="presParOf" srcId="{D7755E50-FD17-4EA1-9F04-A3C60273D13A}" destId="{D9D5ADAE-4282-4165-8E34-1369C22BE1C7}" srcOrd="12" destOrd="0" presId="urn:microsoft.com/office/officeart/2005/8/layout/hierarchy3"/>
    <dgm:cxn modelId="{42F37DA3-35D0-4444-A9DC-8C02D5FBC5D5}" type="presParOf" srcId="{D7755E50-FD17-4EA1-9F04-A3C60273D13A}" destId="{AFB23F6D-81EA-4C34-8F97-1E717AC270DE}" srcOrd="13" destOrd="0" presId="urn:microsoft.com/office/officeart/2005/8/layout/hierarchy3"/>
    <dgm:cxn modelId="{2C0F2F97-271B-42D4-9CB4-28B2A411575C}" type="presParOf" srcId="{D7755E50-FD17-4EA1-9F04-A3C60273D13A}" destId="{C74D4683-58DB-4E66-8B3C-5205A5275892}" srcOrd="14" destOrd="0" presId="urn:microsoft.com/office/officeart/2005/8/layout/hierarchy3"/>
    <dgm:cxn modelId="{50ACDB7A-DF9C-4064-A957-EA96E03970CD}" type="presParOf" srcId="{D7755E50-FD17-4EA1-9F04-A3C60273D13A}" destId="{98D7EB28-5683-41E8-8E2E-7296F66F91FF}" srcOrd="15" destOrd="0" presId="urn:microsoft.com/office/officeart/2005/8/layout/hierarchy3"/>
    <dgm:cxn modelId="{C2FB163D-0068-4816-9660-639C37339251}" type="presParOf" srcId="{D7755E50-FD17-4EA1-9F04-A3C60273D13A}" destId="{48F15861-FA53-45D0-91FC-CFC65B26ECFA}" srcOrd="16" destOrd="0" presId="urn:microsoft.com/office/officeart/2005/8/layout/hierarchy3"/>
    <dgm:cxn modelId="{C7CD6A1E-5E80-4783-8203-BFD3AF7F6329}" type="presParOf" srcId="{D7755E50-FD17-4EA1-9F04-A3C60273D13A}" destId="{39B005C2-5B44-4409-875F-BDEC15F98814}" srcOrd="17" destOrd="0" presId="urn:microsoft.com/office/officeart/2005/8/layout/hierarchy3"/>
    <dgm:cxn modelId="{B7680696-254F-4EC5-8BF4-6C433995D9DC}" type="presParOf" srcId="{D7755E50-FD17-4EA1-9F04-A3C60273D13A}" destId="{93C25D3F-5B1E-4AC8-BBA2-43E1949FB5F7}" srcOrd="18" destOrd="0" presId="urn:microsoft.com/office/officeart/2005/8/layout/hierarchy3"/>
    <dgm:cxn modelId="{456997C1-EA6A-4163-B944-7A908770C64F}" type="presParOf" srcId="{D7755E50-FD17-4EA1-9F04-A3C60273D13A}" destId="{AE4A74A1-C337-4F97-930B-21D2AA6F4E23}" srcOrd="1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64E3EE2-EB53-9743-8BC4-D8CF8279BD38}" type="doc">
      <dgm:prSet loTypeId="urn:microsoft.com/office/officeart/2005/8/layout/hierarchy3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CF424C6C-F9ED-0444-A127-F90137E25C67}">
      <dgm:prSet phldrT="[Texto]" custT="1"/>
      <dgm:spPr/>
      <dgm:t>
        <a:bodyPr/>
        <a:lstStyle/>
        <a:p>
          <a:r>
            <a:rPr lang="es-MX" sz="1800" b="1" dirty="0" smtClean="0">
              <a:latin typeface="+mn-lt"/>
            </a:rPr>
            <a:t>Consulta Odontológica</a:t>
          </a:r>
          <a:endParaRPr lang="es-MX" sz="1800" b="1" dirty="0">
            <a:latin typeface="+mn-lt"/>
          </a:endParaRPr>
        </a:p>
      </dgm:t>
    </dgm:pt>
    <dgm:pt modelId="{55F023CC-474F-1B40-8816-E64B99F1869A}" type="parTrans" cxnId="{92B478B0-6417-DA48-A8F2-D822D163CE46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3829CCEE-1861-3E41-BBB3-B64A1958B4A6}" type="sibTrans" cxnId="{92B478B0-6417-DA48-A8F2-D822D163CE46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4103450D-5602-8647-B70D-980C65D1F7ED}">
      <dgm:prSet phldrT="[Texto]" custT="1"/>
      <dgm:spPr/>
      <dgm:t>
        <a:bodyPr/>
        <a:lstStyle/>
        <a:p>
          <a:r>
            <a:rPr lang="es-CO" sz="1400" b="0" dirty="0" smtClean="0">
              <a:latin typeface="+mn-lt"/>
            </a:rPr>
            <a:t>Hemorragia post exodoncia</a:t>
          </a:r>
          <a:endParaRPr lang="es-MX" sz="1400" b="0" dirty="0">
            <a:latin typeface="+mn-lt"/>
          </a:endParaRPr>
        </a:p>
      </dgm:t>
    </dgm:pt>
    <dgm:pt modelId="{632BFDE0-EC16-D741-BF4F-1C4DD3D2678A}" type="parTrans" cxnId="{15C92FF9-25C1-8643-BA10-E21CB577EA70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54F4FD09-02C5-F14B-9DAD-7C34F1B18FF3}" type="sibTrans" cxnId="{15C92FF9-25C1-8643-BA10-E21CB577EA70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6C5337AA-A891-E740-8085-EEBBE9CA282E}">
      <dgm:prSet phldrT="[Texto]" custT="1"/>
      <dgm:spPr/>
      <dgm:t>
        <a:bodyPr/>
        <a:lstStyle/>
        <a:p>
          <a:r>
            <a:rPr lang="es-ES" sz="1400" b="0" dirty="0" smtClean="0">
              <a:latin typeface="+mn-lt"/>
            </a:rPr>
            <a:t>Errores diagnósticos y terapéuticos </a:t>
          </a:r>
          <a:endParaRPr lang="es-MX" sz="1400" b="0" dirty="0">
            <a:latin typeface="+mn-lt"/>
          </a:endParaRPr>
        </a:p>
      </dgm:t>
    </dgm:pt>
    <dgm:pt modelId="{931A5170-09CE-0F48-BD83-7617A30E7F67}" type="parTrans" cxnId="{8F9A3A0E-CA8F-C94E-B177-DEC2B75FC7A4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257DD012-A083-8A4E-90F9-AAF320CC1773}" type="sibTrans" cxnId="{8F9A3A0E-CA8F-C94E-B177-DEC2B75FC7A4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BE380AAB-2E92-F54E-9912-8B68BB59F1D4}">
      <dgm:prSet phldrT="[Texto]" custT="1"/>
      <dgm:spPr/>
      <dgm:t>
        <a:bodyPr/>
        <a:lstStyle/>
        <a:p>
          <a:r>
            <a:rPr lang="es-MX" sz="1800" b="1" dirty="0" smtClean="0">
              <a:latin typeface="+mn-lt"/>
            </a:rPr>
            <a:t>Laboratorio Clínico</a:t>
          </a:r>
          <a:endParaRPr lang="es-MX" sz="1800" b="1" dirty="0">
            <a:latin typeface="+mn-lt"/>
          </a:endParaRPr>
        </a:p>
      </dgm:t>
    </dgm:pt>
    <dgm:pt modelId="{699B78C4-EC0F-834B-A773-ABD5C41BEBE8}" type="parTrans" cxnId="{8D29D8D5-8F70-D348-94AF-9F05A3C4F003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C3A70136-648D-0847-AFD9-1F6A74C6AF4B}" type="sibTrans" cxnId="{8D29D8D5-8F70-D348-94AF-9F05A3C4F003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85399816-5FE1-8F49-9059-25691BB621DF}">
      <dgm:prSet phldrT="[Texto]" custT="1"/>
      <dgm:spPr/>
      <dgm:t>
        <a:bodyPr/>
        <a:lstStyle/>
        <a:p>
          <a:pPr algn="ctr"/>
          <a:r>
            <a:rPr lang="es-MX" sz="1100" b="1" dirty="0" smtClean="0">
              <a:latin typeface="+mn-lt"/>
            </a:rPr>
            <a:t>FASE PRE ANALÍTICA</a:t>
          </a:r>
        </a:p>
        <a:p>
          <a:pPr algn="just"/>
          <a:r>
            <a:rPr lang="es-CO" sz="1100" dirty="0" smtClean="0"/>
            <a:t>1. Muestra mal identificada</a:t>
          </a:r>
        </a:p>
        <a:p>
          <a:pPr algn="just"/>
          <a:r>
            <a:rPr lang="es-CO" sz="1100" dirty="0" smtClean="0"/>
            <a:t>2. Toma de examen equivocado</a:t>
          </a:r>
        </a:p>
        <a:p>
          <a:pPr algn="just"/>
          <a:r>
            <a:rPr lang="es-CO" sz="1100" dirty="0" smtClean="0"/>
            <a:t>3. Doble punción</a:t>
          </a:r>
        </a:p>
        <a:p>
          <a:pPr algn="just"/>
          <a:r>
            <a:rPr lang="es-CO" sz="1100" dirty="0" smtClean="0"/>
            <a:t>4. Lipotimia</a:t>
          </a:r>
        </a:p>
        <a:p>
          <a:pPr algn="just"/>
          <a:r>
            <a:rPr lang="es-CO" sz="1100" dirty="0" smtClean="0"/>
            <a:t>5. Flebitis</a:t>
          </a:r>
        </a:p>
        <a:p>
          <a:pPr algn="just"/>
          <a:r>
            <a:rPr lang="es-CO" sz="1100" dirty="0" smtClean="0"/>
            <a:t>6. Perdida de la muestra por derrame</a:t>
          </a:r>
        </a:p>
        <a:p>
          <a:pPr algn="just"/>
          <a:r>
            <a:rPr lang="es-CO" sz="1100" dirty="0" smtClean="0"/>
            <a:t>7. Caída de pacientes</a:t>
          </a:r>
          <a:endParaRPr lang="es-MX" sz="1100" b="0" dirty="0" smtClean="0">
            <a:latin typeface="+mn-lt"/>
          </a:endParaRPr>
        </a:p>
      </dgm:t>
    </dgm:pt>
    <dgm:pt modelId="{DC4B4B4D-4504-5C42-91A6-506C3EA8A307}" type="parTrans" cxnId="{23910C65-B2C5-314A-A1BF-61D4E13FE2C0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4940FD7D-1486-E44C-BB45-5EB3B7C80917}" type="sibTrans" cxnId="{23910C65-B2C5-314A-A1BF-61D4E13FE2C0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F3050301-7984-5343-BBC8-58DCBE8D1028}">
      <dgm:prSet phldrT="[Texto]" custT="1"/>
      <dgm:spPr/>
      <dgm:t>
        <a:bodyPr/>
        <a:lstStyle/>
        <a:p>
          <a:r>
            <a:rPr lang="es-CO" sz="1400" b="0" dirty="0" smtClean="0">
              <a:latin typeface="+mn-lt"/>
            </a:rPr>
            <a:t>Infecciones post procedimientos </a:t>
          </a:r>
          <a:endParaRPr lang="es-MX" sz="1400" b="0" dirty="0">
            <a:latin typeface="+mn-lt"/>
          </a:endParaRPr>
        </a:p>
      </dgm:t>
    </dgm:pt>
    <dgm:pt modelId="{D9A39731-DFD3-B249-AB52-21F303F5BC90}" type="parTrans" cxnId="{78EE5D0D-1272-B244-85E4-034502E4A8B5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D0F7BBA1-18DE-B344-9E8D-87FF95676599}" type="sibTrans" cxnId="{78EE5D0D-1272-B244-85E4-034502E4A8B5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C6AB9355-6DB9-5046-8C70-93B2098C3BF0}">
      <dgm:prSet phldrT="[Texto]" custT="1"/>
      <dgm:spPr/>
      <dgm:t>
        <a:bodyPr/>
        <a:lstStyle/>
        <a:p>
          <a:r>
            <a:rPr lang="es-CO" sz="1400" b="0" dirty="0" smtClean="0">
              <a:latin typeface="+mn-lt"/>
            </a:rPr>
            <a:t>Reacciones anestésicas</a:t>
          </a:r>
          <a:r>
            <a:rPr lang="es-CO" sz="1400" b="0" dirty="0">
              <a:latin typeface="+mn-lt"/>
            </a:rPr>
            <a:t> </a:t>
          </a:r>
          <a:endParaRPr lang="es-MX" sz="1400" b="0" dirty="0">
            <a:latin typeface="+mn-lt"/>
          </a:endParaRPr>
        </a:p>
      </dgm:t>
    </dgm:pt>
    <dgm:pt modelId="{6F295721-3138-664D-9260-CE1987D67BF3}" type="parTrans" cxnId="{A5FC6C71-2E52-7A41-823D-9C48D73A94BC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595759F9-E9FB-0344-9140-15A1AB9A0D43}" type="sibTrans" cxnId="{A5FC6C71-2E52-7A41-823D-9C48D73A94BC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7A8A20EC-7F6E-8E4D-ADEC-F91BB688B841}">
      <dgm:prSet phldrT="[Texto]" custT="1"/>
      <dgm:spPr/>
      <dgm:t>
        <a:bodyPr/>
        <a:lstStyle/>
        <a:p>
          <a:r>
            <a:rPr lang="es-CO" sz="1400" b="0" dirty="0" smtClean="0">
              <a:latin typeface="+mn-lt"/>
            </a:rPr>
            <a:t>Fracturas dentales y óseas durante la atención</a:t>
          </a:r>
          <a:r>
            <a:rPr lang="es-CO" sz="1400" b="0" dirty="0">
              <a:latin typeface="+mn-lt"/>
            </a:rPr>
            <a:t> </a:t>
          </a:r>
          <a:endParaRPr lang="es-MX" sz="1400" b="0" dirty="0">
            <a:latin typeface="+mn-lt"/>
          </a:endParaRPr>
        </a:p>
      </dgm:t>
    </dgm:pt>
    <dgm:pt modelId="{786CFF71-9EF9-7246-8CB2-75ABAA804BD5}" type="parTrans" cxnId="{BEC4A16E-F9F7-8E49-84D3-7A2457CC6FC5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83042327-15B2-904C-BD66-1E7289ACF63D}" type="sibTrans" cxnId="{BEC4A16E-F9F7-8E49-84D3-7A2457CC6FC5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6897D783-8AC4-9B46-92A1-41FB5E3481A4}">
      <dgm:prSet phldrT="[Texto]" custT="1"/>
      <dgm:spPr/>
      <dgm:t>
        <a:bodyPr/>
        <a:lstStyle/>
        <a:p>
          <a:pPr algn="ctr"/>
          <a:r>
            <a:rPr lang="es-MX" sz="1100" b="1" dirty="0" smtClean="0">
              <a:latin typeface="+mn-lt"/>
            </a:rPr>
            <a:t>FASE ANALÍTICA</a:t>
          </a:r>
        </a:p>
        <a:p>
          <a:pPr algn="just"/>
          <a:r>
            <a:rPr lang="es-CO" sz="1100" dirty="0" smtClean="0"/>
            <a:t>1. Error en procedimiento </a:t>
          </a:r>
          <a:r>
            <a:rPr lang="es-CO" sz="1100" smtClean="0"/>
            <a:t>técnico definido</a:t>
          </a:r>
        </a:p>
        <a:p>
          <a:pPr algn="just"/>
          <a:endParaRPr lang="es-CO" sz="1100" smtClean="0"/>
        </a:p>
        <a:p>
          <a:pPr algn="just"/>
          <a:r>
            <a:rPr lang="es-CO" sz="1100" smtClean="0"/>
            <a:t>2</a:t>
          </a:r>
          <a:r>
            <a:rPr lang="es-CO" sz="1100" dirty="0" smtClean="0"/>
            <a:t>. Perdida de la muestra</a:t>
          </a:r>
          <a:r>
            <a:rPr lang="es-CO" sz="1100" smtClean="0"/>
            <a:t>	</a:t>
          </a:r>
        </a:p>
        <a:p>
          <a:pPr algn="just"/>
          <a:endParaRPr lang="es-CO" sz="1100" smtClean="0"/>
        </a:p>
        <a:p>
          <a:pPr algn="just"/>
          <a:r>
            <a:rPr lang="es-CO" sz="1100" smtClean="0"/>
            <a:t>3</a:t>
          </a:r>
          <a:r>
            <a:rPr lang="es-CO" sz="1100" dirty="0" smtClean="0"/>
            <a:t>. Análisis de muestra equivocada</a:t>
          </a:r>
        </a:p>
        <a:p>
          <a:pPr algn="just"/>
          <a:endParaRPr lang="es-CO" sz="1100" dirty="0" smtClean="0"/>
        </a:p>
        <a:p>
          <a:pPr algn="just"/>
          <a:r>
            <a:rPr lang="es-CO" sz="1100" dirty="0" smtClean="0"/>
            <a:t>4. Muestras que no cumplen condiciones para el análisis</a:t>
          </a:r>
          <a:endParaRPr lang="es-MX" sz="1100" b="0" dirty="0">
            <a:latin typeface="+mn-lt"/>
          </a:endParaRPr>
        </a:p>
      </dgm:t>
    </dgm:pt>
    <dgm:pt modelId="{B9A8546A-A088-7248-BECF-DA4EB108127E}" type="parTrans" cxnId="{E99D1A49-48B8-B343-A4A9-1317DC6B94EB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E79627F1-27AA-4A48-87B4-CC5351FE8E55}" type="sibTrans" cxnId="{E99D1A49-48B8-B343-A4A9-1317DC6B94EB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FB18E90A-B603-0B4B-99AE-DC5C37A0199B}">
      <dgm:prSet phldrT="[Texto]" custT="1"/>
      <dgm:spPr/>
      <dgm:t>
        <a:bodyPr/>
        <a:lstStyle/>
        <a:p>
          <a:pPr algn="ctr"/>
          <a:r>
            <a:rPr lang="es-CO" sz="1100" b="1" dirty="0" smtClean="0">
              <a:latin typeface="+mn-lt"/>
            </a:rPr>
            <a:t>FASE POST ANALÍTICA</a:t>
          </a:r>
        </a:p>
        <a:p>
          <a:pPr algn="just"/>
          <a:endParaRPr lang="es-CO" sz="1100" b="0" dirty="0" smtClean="0">
            <a:latin typeface="+mn-lt"/>
          </a:endParaRPr>
        </a:p>
        <a:p>
          <a:pPr algn="just"/>
          <a:r>
            <a:rPr lang="es-CO" sz="1100" b="0" i="0" u="none" dirty="0" smtClean="0"/>
            <a:t>1.Perdida de privacidad de resultados</a:t>
          </a:r>
          <a:endParaRPr lang="es-CO" sz="1100" dirty="0" smtClean="0"/>
        </a:p>
        <a:p>
          <a:pPr algn="just"/>
          <a:endParaRPr lang="es-CO" sz="1100" b="0" i="0" u="none" dirty="0" smtClean="0"/>
        </a:p>
        <a:p>
          <a:pPr algn="just"/>
          <a:r>
            <a:rPr lang="es-CO" sz="1100" b="0" i="0" u="none" dirty="0" smtClean="0"/>
            <a:t>2.Transcripción errada del resultado</a:t>
          </a:r>
          <a:endParaRPr lang="es-CO" sz="1100" dirty="0" smtClean="0"/>
        </a:p>
        <a:p>
          <a:pPr algn="just"/>
          <a:endParaRPr lang="es-CO" sz="1100" b="0" i="0" u="none" dirty="0" smtClean="0"/>
        </a:p>
        <a:p>
          <a:pPr algn="just"/>
          <a:r>
            <a:rPr lang="es-CO" sz="1100" b="0" i="0" u="none" dirty="0" smtClean="0"/>
            <a:t>3.Entrega equivocada de resultados</a:t>
          </a:r>
          <a:endParaRPr lang="es-MX" sz="1100" b="0" dirty="0">
            <a:latin typeface="+mn-lt"/>
          </a:endParaRPr>
        </a:p>
      </dgm:t>
    </dgm:pt>
    <dgm:pt modelId="{76339CE5-CD44-DC4E-A8CC-D2F5D2870C30}" type="parTrans" cxnId="{E31CF2C6-D7FB-674F-8F71-425323192CF2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6FB415D7-A5CD-3F4B-B5CD-A76DC93EF1B3}" type="sibTrans" cxnId="{E31CF2C6-D7FB-674F-8F71-425323192CF2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E320800B-2560-4E92-91A5-644EF73EE6A5}">
      <dgm:prSet phldrT="[Texto]" custT="1"/>
      <dgm:spPr/>
      <dgm:t>
        <a:bodyPr/>
        <a:lstStyle/>
        <a:p>
          <a:r>
            <a:rPr lang="es-ES" sz="1400" b="0" dirty="0" smtClean="0">
              <a:latin typeface="+mn-lt"/>
            </a:rPr>
            <a:t>Alveolitis</a:t>
          </a:r>
          <a:endParaRPr lang="es-MX" sz="1400" b="0" dirty="0">
            <a:latin typeface="+mn-lt"/>
          </a:endParaRPr>
        </a:p>
      </dgm:t>
    </dgm:pt>
    <dgm:pt modelId="{E5F64779-EFBB-4F1F-8597-ACA5D8E52C0C}" type="parTrans" cxnId="{CB452DD4-BBBC-431D-9D90-5FF31D92A5CE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D4252E4E-796A-4BF7-96DB-FCF57F25CE48}" type="sibTrans" cxnId="{CB452DD4-BBBC-431D-9D90-5FF31D92A5CE}">
      <dgm:prSet/>
      <dgm:spPr/>
      <dgm:t>
        <a:bodyPr/>
        <a:lstStyle/>
        <a:p>
          <a:endParaRPr lang="es-CO" sz="1100" b="0">
            <a:latin typeface="+mn-lt"/>
          </a:endParaRPr>
        </a:p>
      </dgm:t>
    </dgm:pt>
    <dgm:pt modelId="{5C508634-B0CD-44C3-9E09-71FBD773FFE8}">
      <dgm:prSet phldrT="[Texto]" custT="1"/>
      <dgm:spPr/>
      <dgm:t>
        <a:bodyPr/>
        <a:lstStyle/>
        <a:p>
          <a:r>
            <a:rPr lang="es-ES" sz="1400" b="0" dirty="0" smtClean="0">
              <a:latin typeface="+mn-lt"/>
            </a:rPr>
            <a:t>Trauma por mal estado de equipos</a:t>
          </a:r>
          <a:endParaRPr lang="es-MX" sz="1400" b="0" dirty="0">
            <a:latin typeface="+mn-lt"/>
          </a:endParaRPr>
        </a:p>
      </dgm:t>
    </dgm:pt>
    <dgm:pt modelId="{CC6BF53E-7094-47FB-BB74-35FE05134031}" type="parTrans" cxnId="{CA06E098-D361-4E31-98A3-A1C4B21D8D2B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8333AD6B-F5E2-4D74-9DCF-1246A89E270F}" type="sibTrans" cxnId="{CA06E098-D361-4E31-98A3-A1C4B21D8D2B}">
      <dgm:prSet/>
      <dgm:spPr/>
      <dgm:t>
        <a:bodyPr/>
        <a:lstStyle/>
        <a:p>
          <a:endParaRPr lang="es-CO" sz="1100" b="0">
            <a:latin typeface="+mn-lt"/>
          </a:endParaRPr>
        </a:p>
      </dgm:t>
    </dgm:pt>
    <dgm:pt modelId="{5942D063-7B5C-405A-AC05-F52521175289}">
      <dgm:prSet phldrT="[Texto]" custT="1"/>
      <dgm:spPr/>
      <dgm:t>
        <a:bodyPr/>
        <a:lstStyle/>
        <a:p>
          <a:r>
            <a:rPr lang="es-ES" sz="1400" b="0" dirty="0" smtClean="0">
              <a:latin typeface="+mn-lt"/>
            </a:rPr>
            <a:t>Trauma por uso de equipos de diagnóstico</a:t>
          </a:r>
          <a:endParaRPr lang="es-MX" sz="1400" b="0" dirty="0">
            <a:latin typeface="+mn-lt"/>
          </a:endParaRPr>
        </a:p>
      </dgm:t>
    </dgm:pt>
    <dgm:pt modelId="{CDE35F50-1B6F-4FC1-89E1-73C428CA9C78}" type="parTrans" cxnId="{844D3540-7468-46A8-83CD-22ACB0CB66DF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5ACA79C1-F561-49C1-ABCE-F76E2F1D9D02}" type="sibTrans" cxnId="{844D3540-7468-46A8-83CD-22ACB0CB66DF}">
      <dgm:prSet/>
      <dgm:spPr/>
      <dgm:t>
        <a:bodyPr/>
        <a:lstStyle/>
        <a:p>
          <a:endParaRPr lang="es-CO" sz="1100" b="0">
            <a:latin typeface="+mn-lt"/>
          </a:endParaRPr>
        </a:p>
      </dgm:t>
    </dgm:pt>
    <dgm:pt modelId="{BA74B6AB-8316-41B1-8FEF-AC6102880A78}">
      <dgm:prSet phldrT="[Texto]" custT="1"/>
      <dgm:spPr/>
      <dgm:t>
        <a:bodyPr/>
        <a:lstStyle/>
        <a:p>
          <a:r>
            <a:rPr lang="es-ES" sz="1400" b="0" dirty="0" smtClean="0">
              <a:latin typeface="+mn-lt"/>
            </a:rPr>
            <a:t>Caída de pacientes</a:t>
          </a:r>
          <a:endParaRPr lang="es-MX" sz="1400" b="0" dirty="0">
            <a:latin typeface="+mn-lt"/>
          </a:endParaRPr>
        </a:p>
      </dgm:t>
    </dgm:pt>
    <dgm:pt modelId="{5E99B697-BBC3-4F3A-ABF8-26472017EFEE}" type="parTrans" cxnId="{A26C6E05-8A41-4F51-8D9B-A5E624559320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645852C3-912E-498F-872B-1DD0C2A9E2AF}" type="sibTrans" cxnId="{A26C6E05-8A41-4F51-8D9B-A5E624559320}">
      <dgm:prSet/>
      <dgm:spPr/>
      <dgm:t>
        <a:bodyPr/>
        <a:lstStyle/>
        <a:p>
          <a:endParaRPr lang="es-CO" sz="1100" b="0">
            <a:latin typeface="+mn-lt"/>
          </a:endParaRPr>
        </a:p>
      </dgm:t>
    </dgm:pt>
    <dgm:pt modelId="{2F64D147-70DC-4D2F-A7BE-816287EF785E}">
      <dgm:prSet phldrT="[Texto]" custT="1"/>
      <dgm:spPr/>
      <dgm:t>
        <a:bodyPr/>
        <a:lstStyle/>
        <a:p>
          <a:r>
            <a:rPr lang="es-ES" sz="1400" b="0" dirty="0" smtClean="0">
              <a:latin typeface="+mn-lt"/>
            </a:rPr>
            <a:t>Otras complicaciones</a:t>
          </a:r>
          <a:endParaRPr lang="es-MX" sz="1400" b="0" dirty="0">
            <a:latin typeface="+mn-lt"/>
          </a:endParaRPr>
        </a:p>
      </dgm:t>
    </dgm:pt>
    <dgm:pt modelId="{36B4F022-49AF-48F2-B2ED-7724FEFBFDB8}" type="parTrans" cxnId="{E53D1B9F-DD2B-4306-95F9-6EA0DBE826E9}">
      <dgm:prSet/>
      <dgm:spPr/>
      <dgm:t>
        <a:bodyPr/>
        <a:lstStyle/>
        <a:p>
          <a:endParaRPr lang="es-MX" sz="1100" b="0">
            <a:latin typeface="+mn-lt"/>
          </a:endParaRPr>
        </a:p>
      </dgm:t>
    </dgm:pt>
    <dgm:pt modelId="{05E36EB1-2B3F-46F3-B28F-BCE1EADD585A}" type="sibTrans" cxnId="{E53D1B9F-DD2B-4306-95F9-6EA0DBE826E9}">
      <dgm:prSet/>
      <dgm:spPr/>
      <dgm:t>
        <a:bodyPr/>
        <a:lstStyle/>
        <a:p>
          <a:endParaRPr lang="es-CO" sz="1100" b="0">
            <a:latin typeface="+mn-lt"/>
          </a:endParaRPr>
        </a:p>
      </dgm:t>
    </dgm:pt>
    <dgm:pt modelId="{F205327A-2D95-EE41-8AD1-0679CF270DD6}" type="pres">
      <dgm:prSet presAssocID="{C64E3EE2-EB53-9743-8BC4-D8CF8279BD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7EFCC753-2744-8044-86F8-C1CA935C8C53}" type="pres">
      <dgm:prSet presAssocID="{CF424C6C-F9ED-0444-A127-F90137E25C67}" presName="root" presStyleCnt="0"/>
      <dgm:spPr/>
    </dgm:pt>
    <dgm:pt modelId="{13357E7C-75D0-DB42-B128-5BC58AEE6914}" type="pres">
      <dgm:prSet presAssocID="{CF424C6C-F9ED-0444-A127-F90137E25C67}" presName="rootComposite" presStyleCnt="0"/>
      <dgm:spPr/>
    </dgm:pt>
    <dgm:pt modelId="{A79B8A68-F461-1849-9B30-F41E33A401E3}" type="pres">
      <dgm:prSet presAssocID="{CF424C6C-F9ED-0444-A127-F90137E25C67}" presName="rootText" presStyleLbl="node1" presStyleIdx="0" presStyleCnt="2" custScaleX="354393"/>
      <dgm:spPr/>
      <dgm:t>
        <a:bodyPr/>
        <a:lstStyle/>
        <a:p>
          <a:endParaRPr lang="es-CO"/>
        </a:p>
      </dgm:t>
    </dgm:pt>
    <dgm:pt modelId="{21979E3E-59D2-F44D-ABDE-47C15733C244}" type="pres">
      <dgm:prSet presAssocID="{CF424C6C-F9ED-0444-A127-F90137E25C67}" presName="rootConnector" presStyleLbl="node1" presStyleIdx="0" presStyleCnt="2"/>
      <dgm:spPr/>
      <dgm:t>
        <a:bodyPr/>
        <a:lstStyle/>
        <a:p>
          <a:endParaRPr lang="es-CO"/>
        </a:p>
      </dgm:t>
    </dgm:pt>
    <dgm:pt modelId="{97913DF8-7A2C-8548-BA58-06CFE1EEC97A}" type="pres">
      <dgm:prSet presAssocID="{CF424C6C-F9ED-0444-A127-F90137E25C67}" presName="childShape" presStyleCnt="0"/>
      <dgm:spPr/>
    </dgm:pt>
    <dgm:pt modelId="{697BD95C-2B8E-F740-926C-1372D2EB59B0}" type="pres">
      <dgm:prSet presAssocID="{632BFDE0-EC16-D741-BF4F-1C4DD3D2678A}" presName="Name13" presStyleLbl="parChTrans1D2" presStyleIdx="0" presStyleCnt="13"/>
      <dgm:spPr/>
      <dgm:t>
        <a:bodyPr/>
        <a:lstStyle/>
        <a:p>
          <a:endParaRPr lang="es-CO"/>
        </a:p>
      </dgm:t>
    </dgm:pt>
    <dgm:pt modelId="{7D06B82E-4085-4A43-85AF-6BBB28CA99BE}" type="pres">
      <dgm:prSet presAssocID="{4103450D-5602-8647-B70D-980C65D1F7ED}" presName="childText" presStyleLbl="bgAcc1" presStyleIdx="0" presStyleCnt="13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8D66FB5-88F8-044F-B11B-7FDA8712C4ED}" type="pres">
      <dgm:prSet presAssocID="{D9A39731-DFD3-B249-AB52-21F303F5BC90}" presName="Name13" presStyleLbl="parChTrans1D2" presStyleIdx="1" presStyleCnt="13"/>
      <dgm:spPr/>
      <dgm:t>
        <a:bodyPr/>
        <a:lstStyle/>
        <a:p>
          <a:endParaRPr lang="es-CO"/>
        </a:p>
      </dgm:t>
    </dgm:pt>
    <dgm:pt modelId="{919DBCDF-FF27-9446-BFA6-4200B9F14B1A}" type="pres">
      <dgm:prSet presAssocID="{F3050301-7984-5343-BBC8-58DCBE8D1028}" presName="childText" presStyleLbl="bgAcc1" presStyleIdx="1" presStyleCnt="13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92765CE-B826-B94F-9244-C2A31D42B725}" type="pres">
      <dgm:prSet presAssocID="{6F295721-3138-664D-9260-CE1987D67BF3}" presName="Name13" presStyleLbl="parChTrans1D2" presStyleIdx="2" presStyleCnt="13"/>
      <dgm:spPr/>
      <dgm:t>
        <a:bodyPr/>
        <a:lstStyle/>
        <a:p>
          <a:endParaRPr lang="es-CO"/>
        </a:p>
      </dgm:t>
    </dgm:pt>
    <dgm:pt modelId="{803B71EB-0DDA-E242-9546-DA75B453DA89}" type="pres">
      <dgm:prSet presAssocID="{C6AB9355-6DB9-5046-8C70-93B2098C3BF0}" presName="childText" presStyleLbl="bgAcc1" presStyleIdx="2" presStyleCnt="13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523756F-0E9E-5349-B7AB-7D32939660E1}" type="pres">
      <dgm:prSet presAssocID="{786CFF71-9EF9-7246-8CB2-75ABAA804BD5}" presName="Name13" presStyleLbl="parChTrans1D2" presStyleIdx="3" presStyleCnt="13"/>
      <dgm:spPr/>
      <dgm:t>
        <a:bodyPr/>
        <a:lstStyle/>
        <a:p>
          <a:endParaRPr lang="es-CO"/>
        </a:p>
      </dgm:t>
    </dgm:pt>
    <dgm:pt modelId="{A5FF4DE9-A605-5F4D-9DCA-6FF3565F696D}" type="pres">
      <dgm:prSet presAssocID="{7A8A20EC-7F6E-8E4D-ADEC-F91BB688B841}" presName="childText" presStyleLbl="bgAcc1" presStyleIdx="3" presStyleCnt="13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922791C-280A-E643-AE0A-1B96225E159C}" type="pres">
      <dgm:prSet presAssocID="{931A5170-09CE-0F48-BD83-7617A30E7F67}" presName="Name13" presStyleLbl="parChTrans1D2" presStyleIdx="4" presStyleCnt="13"/>
      <dgm:spPr/>
      <dgm:t>
        <a:bodyPr/>
        <a:lstStyle/>
        <a:p>
          <a:endParaRPr lang="es-CO"/>
        </a:p>
      </dgm:t>
    </dgm:pt>
    <dgm:pt modelId="{95609D29-2F4D-5043-B59E-39605A938462}" type="pres">
      <dgm:prSet presAssocID="{6C5337AA-A891-E740-8085-EEBBE9CA282E}" presName="childText" presStyleLbl="bgAcc1" presStyleIdx="4" presStyleCnt="13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5C15D3-BF0F-4434-854A-6353E51F47F3}" type="pres">
      <dgm:prSet presAssocID="{E5F64779-EFBB-4F1F-8597-ACA5D8E52C0C}" presName="Name13" presStyleLbl="parChTrans1D2" presStyleIdx="5" presStyleCnt="13"/>
      <dgm:spPr/>
      <dgm:t>
        <a:bodyPr/>
        <a:lstStyle/>
        <a:p>
          <a:endParaRPr lang="es-CO"/>
        </a:p>
      </dgm:t>
    </dgm:pt>
    <dgm:pt modelId="{691F8F3C-DD4C-46FC-82EC-27CF56ABB001}" type="pres">
      <dgm:prSet presAssocID="{E320800B-2560-4E92-91A5-644EF73EE6A5}" presName="childText" presStyleLbl="bgAcc1" presStyleIdx="5" presStyleCnt="13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D5AE014-4481-4301-9E3F-2B87E57564E4}" type="pres">
      <dgm:prSet presAssocID="{CC6BF53E-7094-47FB-BB74-35FE05134031}" presName="Name13" presStyleLbl="parChTrans1D2" presStyleIdx="6" presStyleCnt="13"/>
      <dgm:spPr/>
      <dgm:t>
        <a:bodyPr/>
        <a:lstStyle/>
        <a:p>
          <a:endParaRPr lang="es-CO"/>
        </a:p>
      </dgm:t>
    </dgm:pt>
    <dgm:pt modelId="{A0C12EE3-1050-4ABB-9138-979B9ABB5DA5}" type="pres">
      <dgm:prSet presAssocID="{5C508634-B0CD-44C3-9E09-71FBD773FFE8}" presName="childText" presStyleLbl="bgAcc1" presStyleIdx="6" presStyleCnt="13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2DB5044-044E-4D3D-B513-33015F1AC637}" type="pres">
      <dgm:prSet presAssocID="{CDE35F50-1B6F-4FC1-89E1-73C428CA9C78}" presName="Name13" presStyleLbl="parChTrans1D2" presStyleIdx="7" presStyleCnt="13"/>
      <dgm:spPr/>
      <dgm:t>
        <a:bodyPr/>
        <a:lstStyle/>
        <a:p>
          <a:endParaRPr lang="es-CO"/>
        </a:p>
      </dgm:t>
    </dgm:pt>
    <dgm:pt modelId="{A87CDA2D-9C8D-4A98-97F9-FC839A846948}" type="pres">
      <dgm:prSet presAssocID="{5942D063-7B5C-405A-AC05-F52521175289}" presName="childText" presStyleLbl="bgAcc1" presStyleIdx="7" presStyleCnt="13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83AAF13-D8CF-463D-A4C2-6181B2B85181}" type="pres">
      <dgm:prSet presAssocID="{5E99B697-BBC3-4F3A-ABF8-26472017EFEE}" presName="Name13" presStyleLbl="parChTrans1D2" presStyleIdx="8" presStyleCnt="13"/>
      <dgm:spPr/>
      <dgm:t>
        <a:bodyPr/>
        <a:lstStyle/>
        <a:p>
          <a:endParaRPr lang="es-CO"/>
        </a:p>
      </dgm:t>
    </dgm:pt>
    <dgm:pt modelId="{E82E9505-DC32-4912-B679-A4E82C185B78}" type="pres">
      <dgm:prSet presAssocID="{BA74B6AB-8316-41B1-8FEF-AC6102880A78}" presName="childText" presStyleLbl="bgAcc1" presStyleIdx="8" presStyleCnt="13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016665A-DD0E-41C9-9118-A79DE77BDCFF}" type="pres">
      <dgm:prSet presAssocID="{36B4F022-49AF-48F2-B2ED-7724FEFBFDB8}" presName="Name13" presStyleLbl="parChTrans1D2" presStyleIdx="9" presStyleCnt="13"/>
      <dgm:spPr/>
      <dgm:t>
        <a:bodyPr/>
        <a:lstStyle/>
        <a:p>
          <a:endParaRPr lang="es-CO"/>
        </a:p>
      </dgm:t>
    </dgm:pt>
    <dgm:pt modelId="{F28E57AA-292E-48B1-9501-7F02138297F0}" type="pres">
      <dgm:prSet presAssocID="{2F64D147-70DC-4D2F-A7BE-816287EF785E}" presName="childText" presStyleLbl="bgAcc1" presStyleIdx="9" presStyleCnt="13" custScaleX="3543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083F721-A9E2-B54A-B388-41370EBAF7FD}" type="pres">
      <dgm:prSet presAssocID="{BE380AAB-2E92-F54E-9912-8B68BB59F1D4}" presName="root" presStyleCnt="0"/>
      <dgm:spPr/>
    </dgm:pt>
    <dgm:pt modelId="{42883285-61D7-3B49-A8B2-C82023517337}" type="pres">
      <dgm:prSet presAssocID="{BE380AAB-2E92-F54E-9912-8B68BB59F1D4}" presName="rootComposite" presStyleCnt="0"/>
      <dgm:spPr/>
    </dgm:pt>
    <dgm:pt modelId="{0CB76442-7365-7F45-A43C-1E02C04EB688}" type="pres">
      <dgm:prSet presAssocID="{BE380AAB-2E92-F54E-9912-8B68BB59F1D4}" presName="rootText" presStyleLbl="node1" presStyleIdx="1" presStyleCnt="2" custScaleX="354393"/>
      <dgm:spPr/>
      <dgm:t>
        <a:bodyPr/>
        <a:lstStyle/>
        <a:p>
          <a:endParaRPr lang="es-CO"/>
        </a:p>
      </dgm:t>
    </dgm:pt>
    <dgm:pt modelId="{857674D8-0FC2-6649-BBA7-19CE34759ABB}" type="pres">
      <dgm:prSet presAssocID="{BE380AAB-2E92-F54E-9912-8B68BB59F1D4}" presName="rootConnector" presStyleLbl="node1" presStyleIdx="1" presStyleCnt="2"/>
      <dgm:spPr/>
      <dgm:t>
        <a:bodyPr/>
        <a:lstStyle/>
        <a:p>
          <a:endParaRPr lang="es-CO"/>
        </a:p>
      </dgm:t>
    </dgm:pt>
    <dgm:pt modelId="{851F8C39-9CC2-8543-BE0A-821DE55603A5}" type="pres">
      <dgm:prSet presAssocID="{BE380AAB-2E92-F54E-9912-8B68BB59F1D4}" presName="childShape" presStyleCnt="0"/>
      <dgm:spPr/>
    </dgm:pt>
    <dgm:pt modelId="{96904150-2552-C747-87B6-F50B0E2CB512}" type="pres">
      <dgm:prSet presAssocID="{DC4B4B4D-4504-5C42-91A6-506C3EA8A307}" presName="Name13" presStyleLbl="parChTrans1D2" presStyleIdx="10" presStyleCnt="13"/>
      <dgm:spPr/>
      <dgm:t>
        <a:bodyPr/>
        <a:lstStyle/>
        <a:p>
          <a:endParaRPr lang="es-CO"/>
        </a:p>
      </dgm:t>
    </dgm:pt>
    <dgm:pt modelId="{EF8142EC-AE6E-2E4E-B5B7-648699298DEB}" type="pres">
      <dgm:prSet presAssocID="{85399816-5FE1-8F49-9059-25691BB621DF}" presName="childText" presStyleLbl="bgAcc1" presStyleIdx="10" presStyleCnt="13" custScaleX="557739" custScaleY="40919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57BD645-683A-A945-BDFF-26557BA2E2D6}" type="pres">
      <dgm:prSet presAssocID="{B9A8546A-A088-7248-BECF-DA4EB108127E}" presName="Name13" presStyleLbl="parChTrans1D2" presStyleIdx="11" presStyleCnt="13"/>
      <dgm:spPr/>
      <dgm:t>
        <a:bodyPr/>
        <a:lstStyle/>
        <a:p>
          <a:endParaRPr lang="es-CO"/>
        </a:p>
      </dgm:t>
    </dgm:pt>
    <dgm:pt modelId="{B5561AF6-AEC7-ED4F-ACDE-0EE8FE51A930}" type="pres">
      <dgm:prSet presAssocID="{6897D783-8AC4-9B46-92A1-41FB5E3481A4}" presName="childText" presStyleLbl="bgAcc1" presStyleIdx="11" presStyleCnt="13" custScaleX="557739" custScaleY="40919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3591B9A-E263-4D47-8168-C40330D38D43}" type="pres">
      <dgm:prSet presAssocID="{76339CE5-CD44-DC4E-A8CC-D2F5D2870C30}" presName="Name13" presStyleLbl="parChTrans1D2" presStyleIdx="12" presStyleCnt="13"/>
      <dgm:spPr/>
      <dgm:t>
        <a:bodyPr/>
        <a:lstStyle/>
        <a:p>
          <a:endParaRPr lang="es-CO"/>
        </a:p>
      </dgm:t>
    </dgm:pt>
    <dgm:pt modelId="{BDA74C18-0090-ED46-97E6-9D4E259A7049}" type="pres">
      <dgm:prSet presAssocID="{FB18E90A-B603-0B4B-99AE-DC5C37A0199B}" presName="childText" presStyleLbl="bgAcc1" presStyleIdx="12" presStyleCnt="13" custScaleX="557739" custScaleY="40919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E99D1A49-48B8-B343-A4A9-1317DC6B94EB}" srcId="{BE380AAB-2E92-F54E-9912-8B68BB59F1D4}" destId="{6897D783-8AC4-9B46-92A1-41FB5E3481A4}" srcOrd="1" destOrd="0" parTransId="{B9A8546A-A088-7248-BECF-DA4EB108127E}" sibTransId="{E79627F1-27AA-4A48-87B4-CC5351FE8E55}"/>
    <dgm:cxn modelId="{9D566499-D9FE-46C0-9563-87C3506EF954}" type="presOf" srcId="{6F295721-3138-664D-9260-CE1987D67BF3}" destId="{E92765CE-B826-B94F-9244-C2A31D42B725}" srcOrd="0" destOrd="0" presId="urn:microsoft.com/office/officeart/2005/8/layout/hierarchy3"/>
    <dgm:cxn modelId="{3E404D83-B213-4CD3-952E-E18CB5EEDCA2}" type="presOf" srcId="{CF424C6C-F9ED-0444-A127-F90137E25C67}" destId="{A79B8A68-F461-1849-9B30-F41E33A401E3}" srcOrd="0" destOrd="0" presId="urn:microsoft.com/office/officeart/2005/8/layout/hierarchy3"/>
    <dgm:cxn modelId="{C7BC22A2-83E9-4EF2-A332-9D7B94CF67FF}" type="presOf" srcId="{85399816-5FE1-8F49-9059-25691BB621DF}" destId="{EF8142EC-AE6E-2E4E-B5B7-648699298DEB}" srcOrd="0" destOrd="0" presId="urn:microsoft.com/office/officeart/2005/8/layout/hierarchy3"/>
    <dgm:cxn modelId="{A1BD749E-B159-46F8-A58A-C206DA8E22FE}" type="presOf" srcId="{C64E3EE2-EB53-9743-8BC4-D8CF8279BD38}" destId="{F205327A-2D95-EE41-8AD1-0679CF270DD6}" srcOrd="0" destOrd="0" presId="urn:microsoft.com/office/officeart/2005/8/layout/hierarchy3"/>
    <dgm:cxn modelId="{15C92FF9-25C1-8643-BA10-E21CB577EA70}" srcId="{CF424C6C-F9ED-0444-A127-F90137E25C67}" destId="{4103450D-5602-8647-B70D-980C65D1F7ED}" srcOrd="0" destOrd="0" parTransId="{632BFDE0-EC16-D741-BF4F-1C4DD3D2678A}" sibTransId="{54F4FD09-02C5-F14B-9DAD-7C34F1B18FF3}"/>
    <dgm:cxn modelId="{844D3540-7468-46A8-83CD-22ACB0CB66DF}" srcId="{CF424C6C-F9ED-0444-A127-F90137E25C67}" destId="{5942D063-7B5C-405A-AC05-F52521175289}" srcOrd="7" destOrd="0" parTransId="{CDE35F50-1B6F-4FC1-89E1-73C428CA9C78}" sibTransId="{5ACA79C1-F561-49C1-ABCE-F76E2F1D9D02}"/>
    <dgm:cxn modelId="{CAB99EE2-43D9-4B6A-BF90-66E4D689A027}" type="presOf" srcId="{2F64D147-70DC-4D2F-A7BE-816287EF785E}" destId="{F28E57AA-292E-48B1-9501-7F02138297F0}" srcOrd="0" destOrd="0" presId="urn:microsoft.com/office/officeart/2005/8/layout/hierarchy3"/>
    <dgm:cxn modelId="{D3B499C2-BEF1-4EA4-BBA4-2944B47333B4}" type="presOf" srcId="{CDE35F50-1B6F-4FC1-89E1-73C428CA9C78}" destId="{62DB5044-044E-4D3D-B513-33015F1AC637}" srcOrd="0" destOrd="0" presId="urn:microsoft.com/office/officeart/2005/8/layout/hierarchy3"/>
    <dgm:cxn modelId="{2BFB894C-FED8-490C-BBFC-DD0F50E3991E}" type="presOf" srcId="{4103450D-5602-8647-B70D-980C65D1F7ED}" destId="{7D06B82E-4085-4A43-85AF-6BBB28CA99BE}" srcOrd="0" destOrd="0" presId="urn:microsoft.com/office/officeart/2005/8/layout/hierarchy3"/>
    <dgm:cxn modelId="{E718894D-4A37-419C-9F7E-F82AEAFFAD5A}" type="presOf" srcId="{E320800B-2560-4E92-91A5-644EF73EE6A5}" destId="{691F8F3C-DD4C-46FC-82EC-27CF56ABB001}" srcOrd="0" destOrd="0" presId="urn:microsoft.com/office/officeart/2005/8/layout/hierarchy3"/>
    <dgm:cxn modelId="{60B78752-67B9-4670-BEF2-9285BB8B4B08}" type="presOf" srcId="{5942D063-7B5C-405A-AC05-F52521175289}" destId="{A87CDA2D-9C8D-4A98-97F9-FC839A846948}" srcOrd="0" destOrd="0" presId="urn:microsoft.com/office/officeart/2005/8/layout/hierarchy3"/>
    <dgm:cxn modelId="{074594B2-6BAC-4FBB-9D9F-4A38E928388D}" type="presOf" srcId="{F3050301-7984-5343-BBC8-58DCBE8D1028}" destId="{919DBCDF-FF27-9446-BFA6-4200B9F14B1A}" srcOrd="0" destOrd="0" presId="urn:microsoft.com/office/officeart/2005/8/layout/hierarchy3"/>
    <dgm:cxn modelId="{6D6175F4-63BC-4B99-BAA6-4A859C3DAAC4}" type="presOf" srcId="{E5F64779-EFBB-4F1F-8597-ACA5D8E52C0C}" destId="{975C15D3-BF0F-4434-854A-6353E51F47F3}" srcOrd="0" destOrd="0" presId="urn:microsoft.com/office/officeart/2005/8/layout/hierarchy3"/>
    <dgm:cxn modelId="{2B54523A-6FBF-4B41-A3B4-B5526A718FDC}" type="presOf" srcId="{C6AB9355-6DB9-5046-8C70-93B2098C3BF0}" destId="{803B71EB-0DDA-E242-9546-DA75B453DA89}" srcOrd="0" destOrd="0" presId="urn:microsoft.com/office/officeart/2005/8/layout/hierarchy3"/>
    <dgm:cxn modelId="{92B478B0-6417-DA48-A8F2-D822D163CE46}" srcId="{C64E3EE2-EB53-9743-8BC4-D8CF8279BD38}" destId="{CF424C6C-F9ED-0444-A127-F90137E25C67}" srcOrd="0" destOrd="0" parTransId="{55F023CC-474F-1B40-8816-E64B99F1869A}" sibTransId="{3829CCEE-1861-3E41-BBB3-B64A1958B4A6}"/>
    <dgm:cxn modelId="{CA06E098-D361-4E31-98A3-A1C4B21D8D2B}" srcId="{CF424C6C-F9ED-0444-A127-F90137E25C67}" destId="{5C508634-B0CD-44C3-9E09-71FBD773FFE8}" srcOrd="6" destOrd="0" parTransId="{CC6BF53E-7094-47FB-BB74-35FE05134031}" sibTransId="{8333AD6B-F5E2-4D74-9DCF-1246A89E270F}"/>
    <dgm:cxn modelId="{A26C6E05-8A41-4F51-8D9B-A5E624559320}" srcId="{CF424C6C-F9ED-0444-A127-F90137E25C67}" destId="{BA74B6AB-8316-41B1-8FEF-AC6102880A78}" srcOrd="8" destOrd="0" parTransId="{5E99B697-BBC3-4F3A-ABF8-26472017EFEE}" sibTransId="{645852C3-912E-498F-872B-1DD0C2A9E2AF}"/>
    <dgm:cxn modelId="{CC18DA1A-C6FD-4D26-ADEB-30CF67FC8332}" type="presOf" srcId="{BA74B6AB-8316-41B1-8FEF-AC6102880A78}" destId="{E82E9505-DC32-4912-B679-A4E82C185B78}" srcOrd="0" destOrd="0" presId="urn:microsoft.com/office/officeart/2005/8/layout/hierarchy3"/>
    <dgm:cxn modelId="{D2775985-C511-4400-A24C-C3DCF481E4E5}" type="presOf" srcId="{5C508634-B0CD-44C3-9E09-71FBD773FFE8}" destId="{A0C12EE3-1050-4ABB-9138-979B9ABB5DA5}" srcOrd="0" destOrd="0" presId="urn:microsoft.com/office/officeart/2005/8/layout/hierarchy3"/>
    <dgm:cxn modelId="{3AA11B4D-7341-4BFE-949D-E01C0088C26E}" type="presOf" srcId="{6897D783-8AC4-9B46-92A1-41FB5E3481A4}" destId="{B5561AF6-AEC7-ED4F-ACDE-0EE8FE51A930}" srcOrd="0" destOrd="0" presId="urn:microsoft.com/office/officeart/2005/8/layout/hierarchy3"/>
    <dgm:cxn modelId="{F7308D88-299F-4D83-8514-57155C9CB5B0}" type="presOf" srcId="{BE380AAB-2E92-F54E-9912-8B68BB59F1D4}" destId="{0CB76442-7365-7F45-A43C-1E02C04EB688}" srcOrd="0" destOrd="0" presId="urn:microsoft.com/office/officeart/2005/8/layout/hierarchy3"/>
    <dgm:cxn modelId="{23910C65-B2C5-314A-A1BF-61D4E13FE2C0}" srcId="{BE380AAB-2E92-F54E-9912-8B68BB59F1D4}" destId="{85399816-5FE1-8F49-9059-25691BB621DF}" srcOrd="0" destOrd="0" parTransId="{DC4B4B4D-4504-5C42-91A6-506C3EA8A307}" sibTransId="{4940FD7D-1486-E44C-BB45-5EB3B7C80917}"/>
    <dgm:cxn modelId="{8086B477-421A-4A93-B3C1-D5775C313597}" type="presOf" srcId="{CC6BF53E-7094-47FB-BB74-35FE05134031}" destId="{2D5AE014-4481-4301-9E3F-2B87E57564E4}" srcOrd="0" destOrd="0" presId="urn:microsoft.com/office/officeart/2005/8/layout/hierarchy3"/>
    <dgm:cxn modelId="{0C694ED1-6DD3-4F4A-AE6A-124EC60AA900}" type="presOf" srcId="{786CFF71-9EF9-7246-8CB2-75ABAA804BD5}" destId="{C523756F-0E9E-5349-B7AB-7D32939660E1}" srcOrd="0" destOrd="0" presId="urn:microsoft.com/office/officeart/2005/8/layout/hierarchy3"/>
    <dgm:cxn modelId="{8F9A3A0E-CA8F-C94E-B177-DEC2B75FC7A4}" srcId="{CF424C6C-F9ED-0444-A127-F90137E25C67}" destId="{6C5337AA-A891-E740-8085-EEBBE9CA282E}" srcOrd="4" destOrd="0" parTransId="{931A5170-09CE-0F48-BD83-7617A30E7F67}" sibTransId="{257DD012-A083-8A4E-90F9-AAF320CC1773}"/>
    <dgm:cxn modelId="{044BD2DB-0FF9-4279-AC10-BB32C4CA6B4B}" type="presOf" srcId="{DC4B4B4D-4504-5C42-91A6-506C3EA8A307}" destId="{96904150-2552-C747-87B6-F50B0E2CB512}" srcOrd="0" destOrd="0" presId="urn:microsoft.com/office/officeart/2005/8/layout/hierarchy3"/>
    <dgm:cxn modelId="{BEC4A16E-F9F7-8E49-84D3-7A2457CC6FC5}" srcId="{CF424C6C-F9ED-0444-A127-F90137E25C67}" destId="{7A8A20EC-7F6E-8E4D-ADEC-F91BB688B841}" srcOrd="3" destOrd="0" parTransId="{786CFF71-9EF9-7246-8CB2-75ABAA804BD5}" sibTransId="{83042327-15B2-904C-BD66-1E7289ACF63D}"/>
    <dgm:cxn modelId="{2DEA35AB-DF3E-4D72-AD6E-165FA8E46DA3}" type="presOf" srcId="{6C5337AA-A891-E740-8085-EEBBE9CA282E}" destId="{95609D29-2F4D-5043-B59E-39605A938462}" srcOrd="0" destOrd="0" presId="urn:microsoft.com/office/officeart/2005/8/layout/hierarchy3"/>
    <dgm:cxn modelId="{7148E3DD-710E-47E8-A74B-B7DC6139E585}" type="presOf" srcId="{5E99B697-BBC3-4F3A-ABF8-26472017EFEE}" destId="{683AAF13-D8CF-463D-A4C2-6181B2B85181}" srcOrd="0" destOrd="0" presId="urn:microsoft.com/office/officeart/2005/8/layout/hierarchy3"/>
    <dgm:cxn modelId="{5CABD1B1-8C46-4A0E-B58E-BA8E529D07AA}" type="presOf" srcId="{76339CE5-CD44-DC4E-A8CC-D2F5D2870C30}" destId="{43591B9A-E263-4D47-8168-C40330D38D43}" srcOrd="0" destOrd="0" presId="urn:microsoft.com/office/officeart/2005/8/layout/hierarchy3"/>
    <dgm:cxn modelId="{78EE5D0D-1272-B244-85E4-034502E4A8B5}" srcId="{CF424C6C-F9ED-0444-A127-F90137E25C67}" destId="{F3050301-7984-5343-BBC8-58DCBE8D1028}" srcOrd="1" destOrd="0" parTransId="{D9A39731-DFD3-B249-AB52-21F303F5BC90}" sibTransId="{D0F7BBA1-18DE-B344-9E8D-87FF95676599}"/>
    <dgm:cxn modelId="{BB709AC9-F278-4964-A95F-F2B3BD215F5B}" type="presOf" srcId="{CF424C6C-F9ED-0444-A127-F90137E25C67}" destId="{21979E3E-59D2-F44D-ABDE-47C15733C244}" srcOrd="1" destOrd="0" presId="urn:microsoft.com/office/officeart/2005/8/layout/hierarchy3"/>
    <dgm:cxn modelId="{CB452DD4-BBBC-431D-9D90-5FF31D92A5CE}" srcId="{CF424C6C-F9ED-0444-A127-F90137E25C67}" destId="{E320800B-2560-4E92-91A5-644EF73EE6A5}" srcOrd="5" destOrd="0" parTransId="{E5F64779-EFBB-4F1F-8597-ACA5D8E52C0C}" sibTransId="{D4252E4E-796A-4BF7-96DB-FCF57F25CE48}"/>
    <dgm:cxn modelId="{8D29D8D5-8F70-D348-94AF-9F05A3C4F003}" srcId="{C64E3EE2-EB53-9743-8BC4-D8CF8279BD38}" destId="{BE380AAB-2E92-F54E-9912-8B68BB59F1D4}" srcOrd="1" destOrd="0" parTransId="{699B78C4-EC0F-834B-A773-ABD5C41BEBE8}" sibTransId="{C3A70136-648D-0847-AFD9-1F6A74C6AF4B}"/>
    <dgm:cxn modelId="{40B04768-43DB-4F5B-BAB3-6D39FADF24C2}" type="presOf" srcId="{B9A8546A-A088-7248-BECF-DA4EB108127E}" destId="{857BD645-683A-A945-BDFF-26557BA2E2D6}" srcOrd="0" destOrd="0" presId="urn:microsoft.com/office/officeart/2005/8/layout/hierarchy3"/>
    <dgm:cxn modelId="{579CCCE0-855E-4AC1-A031-0481547CD2FB}" type="presOf" srcId="{36B4F022-49AF-48F2-B2ED-7724FEFBFDB8}" destId="{1016665A-DD0E-41C9-9118-A79DE77BDCFF}" srcOrd="0" destOrd="0" presId="urn:microsoft.com/office/officeart/2005/8/layout/hierarchy3"/>
    <dgm:cxn modelId="{A5FC6C71-2E52-7A41-823D-9C48D73A94BC}" srcId="{CF424C6C-F9ED-0444-A127-F90137E25C67}" destId="{C6AB9355-6DB9-5046-8C70-93B2098C3BF0}" srcOrd="2" destOrd="0" parTransId="{6F295721-3138-664D-9260-CE1987D67BF3}" sibTransId="{595759F9-E9FB-0344-9140-15A1AB9A0D43}"/>
    <dgm:cxn modelId="{E31CF2C6-D7FB-674F-8F71-425323192CF2}" srcId="{BE380AAB-2E92-F54E-9912-8B68BB59F1D4}" destId="{FB18E90A-B603-0B4B-99AE-DC5C37A0199B}" srcOrd="2" destOrd="0" parTransId="{76339CE5-CD44-DC4E-A8CC-D2F5D2870C30}" sibTransId="{6FB415D7-A5CD-3F4B-B5CD-A76DC93EF1B3}"/>
    <dgm:cxn modelId="{65251C27-757E-4575-BF6C-9883B4A14D0D}" type="presOf" srcId="{BE380AAB-2E92-F54E-9912-8B68BB59F1D4}" destId="{857674D8-0FC2-6649-BBA7-19CE34759ABB}" srcOrd="1" destOrd="0" presId="urn:microsoft.com/office/officeart/2005/8/layout/hierarchy3"/>
    <dgm:cxn modelId="{5EC179D0-17AC-44C9-A06A-C124E7582267}" type="presOf" srcId="{7A8A20EC-7F6E-8E4D-ADEC-F91BB688B841}" destId="{A5FF4DE9-A605-5F4D-9DCA-6FF3565F696D}" srcOrd="0" destOrd="0" presId="urn:microsoft.com/office/officeart/2005/8/layout/hierarchy3"/>
    <dgm:cxn modelId="{E53D1B9F-DD2B-4306-95F9-6EA0DBE826E9}" srcId="{CF424C6C-F9ED-0444-A127-F90137E25C67}" destId="{2F64D147-70DC-4D2F-A7BE-816287EF785E}" srcOrd="9" destOrd="0" parTransId="{36B4F022-49AF-48F2-B2ED-7724FEFBFDB8}" sibTransId="{05E36EB1-2B3F-46F3-B28F-BCE1EADD585A}"/>
    <dgm:cxn modelId="{641D1672-D59A-458B-A29E-659F41BE27F7}" type="presOf" srcId="{632BFDE0-EC16-D741-BF4F-1C4DD3D2678A}" destId="{697BD95C-2B8E-F740-926C-1372D2EB59B0}" srcOrd="0" destOrd="0" presId="urn:microsoft.com/office/officeart/2005/8/layout/hierarchy3"/>
    <dgm:cxn modelId="{03101DA4-D835-430D-BD05-D4FF2FB3FF06}" type="presOf" srcId="{FB18E90A-B603-0B4B-99AE-DC5C37A0199B}" destId="{BDA74C18-0090-ED46-97E6-9D4E259A7049}" srcOrd="0" destOrd="0" presId="urn:microsoft.com/office/officeart/2005/8/layout/hierarchy3"/>
    <dgm:cxn modelId="{D1010464-8DAC-4577-9F33-C1621A017CEF}" type="presOf" srcId="{931A5170-09CE-0F48-BD83-7617A30E7F67}" destId="{5922791C-280A-E643-AE0A-1B96225E159C}" srcOrd="0" destOrd="0" presId="urn:microsoft.com/office/officeart/2005/8/layout/hierarchy3"/>
    <dgm:cxn modelId="{546162C5-044D-44A5-83C0-6B9D4F44A12F}" type="presOf" srcId="{D9A39731-DFD3-B249-AB52-21F303F5BC90}" destId="{88D66FB5-88F8-044F-B11B-7FDA8712C4ED}" srcOrd="0" destOrd="0" presId="urn:microsoft.com/office/officeart/2005/8/layout/hierarchy3"/>
    <dgm:cxn modelId="{5C70185B-ED93-4898-A87C-FC9351780679}" type="presParOf" srcId="{F205327A-2D95-EE41-8AD1-0679CF270DD6}" destId="{7EFCC753-2744-8044-86F8-C1CA935C8C53}" srcOrd="0" destOrd="0" presId="urn:microsoft.com/office/officeart/2005/8/layout/hierarchy3"/>
    <dgm:cxn modelId="{2465D8D7-9C26-4310-B771-502EECA9EF7E}" type="presParOf" srcId="{7EFCC753-2744-8044-86F8-C1CA935C8C53}" destId="{13357E7C-75D0-DB42-B128-5BC58AEE6914}" srcOrd="0" destOrd="0" presId="urn:microsoft.com/office/officeart/2005/8/layout/hierarchy3"/>
    <dgm:cxn modelId="{CE5779D1-6C8F-4D1F-9F06-E76754E940FE}" type="presParOf" srcId="{13357E7C-75D0-DB42-B128-5BC58AEE6914}" destId="{A79B8A68-F461-1849-9B30-F41E33A401E3}" srcOrd="0" destOrd="0" presId="urn:microsoft.com/office/officeart/2005/8/layout/hierarchy3"/>
    <dgm:cxn modelId="{022E7327-E334-4D90-ABC8-454A86586F87}" type="presParOf" srcId="{13357E7C-75D0-DB42-B128-5BC58AEE6914}" destId="{21979E3E-59D2-F44D-ABDE-47C15733C244}" srcOrd="1" destOrd="0" presId="urn:microsoft.com/office/officeart/2005/8/layout/hierarchy3"/>
    <dgm:cxn modelId="{1F2D4E56-A6B8-42B2-A03F-0C4B7E598CF8}" type="presParOf" srcId="{7EFCC753-2744-8044-86F8-C1CA935C8C53}" destId="{97913DF8-7A2C-8548-BA58-06CFE1EEC97A}" srcOrd="1" destOrd="0" presId="urn:microsoft.com/office/officeart/2005/8/layout/hierarchy3"/>
    <dgm:cxn modelId="{2C050631-378B-4E72-9E0C-803000AF996E}" type="presParOf" srcId="{97913DF8-7A2C-8548-BA58-06CFE1EEC97A}" destId="{697BD95C-2B8E-F740-926C-1372D2EB59B0}" srcOrd="0" destOrd="0" presId="urn:microsoft.com/office/officeart/2005/8/layout/hierarchy3"/>
    <dgm:cxn modelId="{4B0674A2-033B-4356-AAFF-028850CF12C1}" type="presParOf" srcId="{97913DF8-7A2C-8548-BA58-06CFE1EEC97A}" destId="{7D06B82E-4085-4A43-85AF-6BBB28CA99BE}" srcOrd="1" destOrd="0" presId="urn:microsoft.com/office/officeart/2005/8/layout/hierarchy3"/>
    <dgm:cxn modelId="{FED7D26A-874F-4899-9124-3684226653EA}" type="presParOf" srcId="{97913DF8-7A2C-8548-BA58-06CFE1EEC97A}" destId="{88D66FB5-88F8-044F-B11B-7FDA8712C4ED}" srcOrd="2" destOrd="0" presId="urn:microsoft.com/office/officeart/2005/8/layout/hierarchy3"/>
    <dgm:cxn modelId="{47289FD1-9E90-4222-B164-8CE86594074E}" type="presParOf" srcId="{97913DF8-7A2C-8548-BA58-06CFE1EEC97A}" destId="{919DBCDF-FF27-9446-BFA6-4200B9F14B1A}" srcOrd="3" destOrd="0" presId="urn:microsoft.com/office/officeart/2005/8/layout/hierarchy3"/>
    <dgm:cxn modelId="{DEF2DB5B-95C9-4DDA-9FAD-1AD7801E4D82}" type="presParOf" srcId="{97913DF8-7A2C-8548-BA58-06CFE1EEC97A}" destId="{E92765CE-B826-B94F-9244-C2A31D42B725}" srcOrd="4" destOrd="0" presId="urn:microsoft.com/office/officeart/2005/8/layout/hierarchy3"/>
    <dgm:cxn modelId="{E2A27EF8-9514-4076-8A47-47A43460261E}" type="presParOf" srcId="{97913DF8-7A2C-8548-BA58-06CFE1EEC97A}" destId="{803B71EB-0DDA-E242-9546-DA75B453DA89}" srcOrd="5" destOrd="0" presId="urn:microsoft.com/office/officeart/2005/8/layout/hierarchy3"/>
    <dgm:cxn modelId="{F2E4DF01-11A6-4E50-80D5-C31F3901A528}" type="presParOf" srcId="{97913DF8-7A2C-8548-BA58-06CFE1EEC97A}" destId="{C523756F-0E9E-5349-B7AB-7D32939660E1}" srcOrd="6" destOrd="0" presId="urn:microsoft.com/office/officeart/2005/8/layout/hierarchy3"/>
    <dgm:cxn modelId="{2345A8B3-E9AC-43BF-96E8-F393D533AC31}" type="presParOf" srcId="{97913DF8-7A2C-8548-BA58-06CFE1EEC97A}" destId="{A5FF4DE9-A605-5F4D-9DCA-6FF3565F696D}" srcOrd="7" destOrd="0" presId="urn:microsoft.com/office/officeart/2005/8/layout/hierarchy3"/>
    <dgm:cxn modelId="{3F7C7AED-D0E2-4FBD-9E9F-7B49CC79070F}" type="presParOf" srcId="{97913DF8-7A2C-8548-BA58-06CFE1EEC97A}" destId="{5922791C-280A-E643-AE0A-1B96225E159C}" srcOrd="8" destOrd="0" presId="urn:microsoft.com/office/officeart/2005/8/layout/hierarchy3"/>
    <dgm:cxn modelId="{8293CAA3-4E09-45E8-BA89-5DB798E30101}" type="presParOf" srcId="{97913DF8-7A2C-8548-BA58-06CFE1EEC97A}" destId="{95609D29-2F4D-5043-B59E-39605A938462}" srcOrd="9" destOrd="0" presId="urn:microsoft.com/office/officeart/2005/8/layout/hierarchy3"/>
    <dgm:cxn modelId="{82EB3ADD-7B47-44F4-8CA2-9AF85CA9C100}" type="presParOf" srcId="{97913DF8-7A2C-8548-BA58-06CFE1EEC97A}" destId="{975C15D3-BF0F-4434-854A-6353E51F47F3}" srcOrd="10" destOrd="0" presId="urn:microsoft.com/office/officeart/2005/8/layout/hierarchy3"/>
    <dgm:cxn modelId="{57192DD6-1EE6-4C36-A5CF-4A6A8B4EABF2}" type="presParOf" srcId="{97913DF8-7A2C-8548-BA58-06CFE1EEC97A}" destId="{691F8F3C-DD4C-46FC-82EC-27CF56ABB001}" srcOrd="11" destOrd="0" presId="urn:microsoft.com/office/officeart/2005/8/layout/hierarchy3"/>
    <dgm:cxn modelId="{B863942C-7CFD-4AA6-A5A2-2E755A5DCA44}" type="presParOf" srcId="{97913DF8-7A2C-8548-BA58-06CFE1EEC97A}" destId="{2D5AE014-4481-4301-9E3F-2B87E57564E4}" srcOrd="12" destOrd="0" presId="urn:microsoft.com/office/officeart/2005/8/layout/hierarchy3"/>
    <dgm:cxn modelId="{1F641C67-33FF-408F-8A7F-AB734518801C}" type="presParOf" srcId="{97913DF8-7A2C-8548-BA58-06CFE1EEC97A}" destId="{A0C12EE3-1050-4ABB-9138-979B9ABB5DA5}" srcOrd="13" destOrd="0" presId="urn:microsoft.com/office/officeart/2005/8/layout/hierarchy3"/>
    <dgm:cxn modelId="{7D917F01-1615-4C6F-9A63-7A781E89076E}" type="presParOf" srcId="{97913DF8-7A2C-8548-BA58-06CFE1EEC97A}" destId="{62DB5044-044E-4D3D-B513-33015F1AC637}" srcOrd="14" destOrd="0" presId="urn:microsoft.com/office/officeart/2005/8/layout/hierarchy3"/>
    <dgm:cxn modelId="{D45D92DC-9E17-489E-A7D0-9ADD08712979}" type="presParOf" srcId="{97913DF8-7A2C-8548-BA58-06CFE1EEC97A}" destId="{A87CDA2D-9C8D-4A98-97F9-FC839A846948}" srcOrd="15" destOrd="0" presId="urn:microsoft.com/office/officeart/2005/8/layout/hierarchy3"/>
    <dgm:cxn modelId="{C787B84A-D5DD-4DEE-A485-3F80E4FFC94B}" type="presParOf" srcId="{97913DF8-7A2C-8548-BA58-06CFE1EEC97A}" destId="{683AAF13-D8CF-463D-A4C2-6181B2B85181}" srcOrd="16" destOrd="0" presId="urn:microsoft.com/office/officeart/2005/8/layout/hierarchy3"/>
    <dgm:cxn modelId="{CCD47374-C58A-46F0-B919-1AE3C2DE0459}" type="presParOf" srcId="{97913DF8-7A2C-8548-BA58-06CFE1EEC97A}" destId="{E82E9505-DC32-4912-B679-A4E82C185B78}" srcOrd="17" destOrd="0" presId="urn:microsoft.com/office/officeart/2005/8/layout/hierarchy3"/>
    <dgm:cxn modelId="{EDE893CB-3D24-4EDA-A06A-55DF63C04627}" type="presParOf" srcId="{97913DF8-7A2C-8548-BA58-06CFE1EEC97A}" destId="{1016665A-DD0E-41C9-9118-A79DE77BDCFF}" srcOrd="18" destOrd="0" presId="urn:microsoft.com/office/officeart/2005/8/layout/hierarchy3"/>
    <dgm:cxn modelId="{3FEF1F13-F6CC-48D9-ABF9-35FC3838C4E8}" type="presParOf" srcId="{97913DF8-7A2C-8548-BA58-06CFE1EEC97A}" destId="{F28E57AA-292E-48B1-9501-7F02138297F0}" srcOrd="19" destOrd="0" presId="urn:microsoft.com/office/officeart/2005/8/layout/hierarchy3"/>
    <dgm:cxn modelId="{DC495C19-429D-44FE-B1BC-EB60B1CAF888}" type="presParOf" srcId="{F205327A-2D95-EE41-8AD1-0679CF270DD6}" destId="{9083F721-A9E2-B54A-B388-41370EBAF7FD}" srcOrd="1" destOrd="0" presId="urn:microsoft.com/office/officeart/2005/8/layout/hierarchy3"/>
    <dgm:cxn modelId="{592176A5-CFE4-465B-A90E-66DA0E3FE2C4}" type="presParOf" srcId="{9083F721-A9E2-B54A-B388-41370EBAF7FD}" destId="{42883285-61D7-3B49-A8B2-C82023517337}" srcOrd="0" destOrd="0" presId="urn:microsoft.com/office/officeart/2005/8/layout/hierarchy3"/>
    <dgm:cxn modelId="{FE438A6C-3D9E-43B4-AB7A-60055DD62C93}" type="presParOf" srcId="{42883285-61D7-3B49-A8B2-C82023517337}" destId="{0CB76442-7365-7F45-A43C-1E02C04EB688}" srcOrd="0" destOrd="0" presId="urn:microsoft.com/office/officeart/2005/8/layout/hierarchy3"/>
    <dgm:cxn modelId="{B9861BA0-D113-45E9-81B7-2B2A2CC35832}" type="presParOf" srcId="{42883285-61D7-3B49-A8B2-C82023517337}" destId="{857674D8-0FC2-6649-BBA7-19CE34759ABB}" srcOrd="1" destOrd="0" presId="urn:microsoft.com/office/officeart/2005/8/layout/hierarchy3"/>
    <dgm:cxn modelId="{B13291FC-940D-44F0-B340-DB0FA95A3C42}" type="presParOf" srcId="{9083F721-A9E2-B54A-B388-41370EBAF7FD}" destId="{851F8C39-9CC2-8543-BE0A-821DE55603A5}" srcOrd="1" destOrd="0" presId="urn:microsoft.com/office/officeart/2005/8/layout/hierarchy3"/>
    <dgm:cxn modelId="{6849FBF0-5F46-42C6-B116-72F25A52A3A2}" type="presParOf" srcId="{851F8C39-9CC2-8543-BE0A-821DE55603A5}" destId="{96904150-2552-C747-87B6-F50B0E2CB512}" srcOrd="0" destOrd="0" presId="urn:microsoft.com/office/officeart/2005/8/layout/hierarchy3"/>
    <dgm:cxn modelId="{971F3527-D676-4E98-9A3D-1F8C6EFC5CF3}" type="presParOf" srcId="{851F8C39-9CC2-8543-BE0A-821DE55603A5}" destId="{EF8142EC-AE6E-2E4E-B5B7-648699298DEB}" srcOrd="1" destOrd="0" presId="urn:microsoft.com/office/officeart/2005/8/layout/hierarchy3"/>
    <dgm:cxn modelId="{98B68A92-9CB8-47FD-A08D-C239E95B8AB2}" type="presParOf" srcId="{851F8C39-9CC2-8543-BE0A-821DE55603A5}" destId="{857BD645-683A-A945-BDFF-26557BA2E2D6}" srcOrd="2" destOrd="0" presId="urn:microsoft.com/office/officeart/2005/8/layout/hierarchy3"/>
    <dgm:cxn modelId="{AC4E21DB-ECD6-42DE-9DB9-8D884708BBC0}" type="presParOf" srcId="{851F8C39-9CC2-8543-BE0A-821DE55603A5}" destId="{B5561AF6-AEC7-ED4F-ACDE-0EE8FE51A930}" srcOrd="3" destOrd="0" presId="urn:microsoft.com/office/officeart/2005/8/layout/hierarchy3"/>
    <dgm:cxn modelId="{4B52993D-5980-4D5C-BC1A-F7DFA74DA762}" type="presParOf" srcId="{851F8C39-9CC2-8543-BE0A-821DE55603A5}" destId="{43591B9A-E263-4D47-8168-C40330D38D43}" srcOrd="4" destOrd="0" presId="urn:microsoft.com/office/officeart/2005/8/layout/hierarchy3"/>
    <dgm:cxn modelId="{A6E345CA-C0BA-4447-8951-872C0E8DF807}" type="presParOf" srcId="{851F8C39-9CC2-8543-BE0A-821DE55603A5}" destId="{BDA74C18-0090-ED46-97E6-9D4E259A7049}" srcOrd="5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086ACE0-BF70-4032-A643-3D6FA6BB96A4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C2C543EC-BAE5-49F9-B7DC-B15766BC854E}">
      <dgm:prSet phldrT="[Texto]" custT="1"/>
      <dgm:spPr/>
      <dgm:t>
        <a:bodyPr/>
        <a:lstStyle/>
        <a:p>
          <a:r>
            <a:rPr lang="es-CO" sz="1800" b="1" dirty="0" smtClean="0"/>
            <a:t>Consulta Externa</a:t>
          </a:r>
          <a:endParaRPr lang="es-CO" sz="1800" b="1" dirty="0"/>
        </a:p>
      </dgm:t>
    </dgm:pt>
    <dgm:pt modelId="{ABA1B6F4-E445-482E-B745-93DD9C601E1A}" type="parTrans" cxnId="{CCB5E1F3-9C6A-4F9D-9499-FE51204E0E39}">
      <dgm:prSet/>
      <dgm:spPr/>
      <dgm:t>
        <a:bodyPr/>
        <a:lstStyle/>
        <a:p>
          <a:endParaRPr lang="es-CO" sz="1400"/>
        </a:p>
      </dgm:t>
    </dgm:pt>
    <dgm:pt modelId="{C60ECB01-5764-4A0C-8046-65C9919601A3}" type="sibTrans" cxnId="{CCB5E1F3-9C6A-4F9D-9499-FE51204E0E39}">
      <dgm:prSet/>
      <dgm:spPr/>
      <dgm:t>
        <a:bodyPr/>
        <a:lstStyle/>
        <a:p>
          <a:endParaRPr lang="es-CO" sz="1400"/>
        </a:p>
      </dgm:t>
    </dgm:pt>
    <dgm:pt modelId="{09A2AD8C-D3BB-4965-AA38-E2AFDAE20D00}">
      <dgm:prSet phldrT="[Texto]" custT="1"/>
      <dgm:spPr/>
      <dgm:t>
        <a:bodyPr/>
        <a:lstStyle/>
        <a:p>
          <a:r>
            <a:rPr lang="es-CO" sz="1400" dirty="0" smtClean="0"/>
            <a:t>Planes terapéuticos no pertinentes</a:t>
          </a:r>
          <a:endParaRPr lang="es-CO" sz="1400" dirty="0"/>
        </a:p>
      </dgm:t>
    </dgm:pt>
    <dgm:pt modelId="{BEA35E13-4885-458B-8984-54D8F2B85356}" type="parTrans" cxnId="{216A97A0-EE3D-4984-8D76-E9D90A00A90E}">
      <dgm:prSet/>
      <dgm:spPr/>
      <dgm:t>
        <a:bodyPr/>
        <a:lstStyle/>
        <a:p>
          <a:endParaRPr lang="es-CO" sz="1400"/>
        </a:p>
      </dgm:t>
    </dgm:pt>
    <dgm:pt modelId="{2CC77907-B1CF-4996-BE52-52516C3537DA}" type="sibTrans" cxnId="{216A97A0-EE3D-4984-8D76-E9D90A00A90E}">
      <dgm:prSet/>
      <dgm:spPr/>
      <dgm:t>
        <a:bodyPr/>
        <a:lstStyle/>
        <a:p>
          <a:endParaRPr lang="es-CO" sz="1400"/>
        </a:p>
      </dgm:t>
    </dgm:pt>
    <dgm:pt modelId="{DDF3FCA7-93AE-4D9A-A2D1-9706844C13DE}">
      <dgm:prSet phldrT="[Texto]" custT="1"/>
      <dgm:spPr/>
      <dgm:t>
        <a:bodyPr/>
        <a:lstStyle/>
        <a:p>
          <a:r>
            <a:rPr lang="es-CO" sz="1400" dirty="0" smtClean="0"/>
            <a:t>Accidentes en pacientes que ingresan al servicio.</a:t>
          </a:r>
          <a:endParaRPr lang="es-CO" sz="1400" dirty="0"/>
        </a:p>
      </dgm:t>
    </dgm:pt>
    <dgm:pt modelId="{93C3C3E2-1F8C-4D8A-BBFD-5ADD59D66B6C}" type="parTrans" cxnId="{0E53C001-62DD-47E4-A488-BC5892917E5E}">
      <dgm:prSet/>
      <dgm:spPr/>
      <dgm:t>
        <a:bodyPr/>
        <a:lstStyle/>
        <a:p>
          <a:endParaRPr lang="es-CO" sz="1400"/>
        </a:p>
      </dgm:t>
    </dgm:pt>
    <dgm:pt modelId="{D36EF15F-3F79-4C8E-A5F3-8A58502AEA53}" type="sibTrans" cxnId="{0E53C001-62DD-47E4-A488-BC5892917E5E}">
      <dgm:prSet/>
      <dgm:spPr/>
      <dgm:t>
        <a:bodyPr/>
        <a:lstStyle/>
        <a:p>
          <a:endParaRPr lang="es-CO" sz="1400"/>
        </a:p>
      </dgm:t>
    </dgm:pt>
    <dgm:pt modelId="{50923648-F220-4C0B-9B18-679F5A2AE646}">
      <dgm:prSet phldrT="[Texto]" custT="1"/>
      <dgm:spPr/>
      <dgm:t>
        <a:bodyPr/>
        <a:lstStyle/>
        <a:p>
          <a:r>
            <a:rPr lang="es-CO" sz="1800" b="1" dirty="0" smtClean="0"/>
            <a:t>Farmacia</a:t>
          </a:r>
          <a:endParaRPr lang="es-CO" sz="1800" b="1" dirty="0"/>
        </a:p>
      </dgm:t>
    </dgm:pt>
    <dgm:pt modelId="{20879D39-C618-499D-8C8F-7F6D8E916326}" type="parTrans" cxnId="{79913416-697E-4140-AF51-8D34D7FE879E}">
      <dgm:prSet/>
      <dgm:spPr/>
      <dgm:t>
        <a:bodyPr/>
        <a:lstStyle/>
        <a:p>
          <a:endParaRPr lang="es-CO" sz="1400"/>
        </a:p>
      </dgm:t>
    </dgm:pt>
    <dgm:pt modelId="{685F42E7-6D2A-46C1-876E-4ECFCE407DDB}" type="sibTrans" cxnId="{79913416-697E-4140-AF51-8D34D7FE879E}">
      <dgm:prSet/>
      <dgm:spPr/>
      <dgm:t>
        <a:bodyPr/>
        <a:lstStyle/>
        <a:p>
          <a:endParaRPr lang="es-CO" sz="1400"/>
        </a:p>
      </dgm:t>
    </dgm:pt>
    <dgm:pt modelId="{9F681B7D-E7D3-4037-AA7B-EA04863835E8}">
      <dgm:prSet phldrT="[Texto]" custT="1"/>
      <dgm:spPr/>
      <dgm:t>
        <a:bodyPr/>
        <a:lstStyle/>
        <a:p>
          <a:r>
            <a:rPr lang="es-CO" sz="1400" dirty="0" smtClean="0"/>
            <a:t>Reacción adversa a medicamentos</a:t>
          </a:r>
          <a:endParaRPr lang="es-CO" sz="1400" dirty="0"/>
        </a:p>
      </dgm:t>
    </dgm:pt>
    <dgm:pt modelId="{3C24CDE6-E975-4E45-9B7B-E4C89F92925E}" type="parTrans" cxnId="{F12E587C-5D5D-4D1E-BA06-A56E91F76079}">
      <dgm:prSet/>
      <dgm:spPr/>
      <dgm:t>
        <a:bodyPr/>
        <a:lstStyle/>
        <a:p>
          <a:endParaRPr lang="es-CO" sz="1400"/>
        </a:p>
      </dgm:t>
    </dgm:pt>
    <dgm:pt modelId="{421498C7-F675-4C84-BAA2-AA3384BB4B9C}" type="sibTrans" cxnId="{F12E587C-5D5D-4D1E-BA06-A56E91F76079}">
      <dgm:prSet/>
      <dgm:spPr/>
      <dgm:t>
        <a:bodyPr/>
        <a:lstStyle/>
        <a:p>
          <a:endParaRPr lang="es-CO" sz="1400"/>
        </a:p>
      </dgm:t>
    </dgm:pt>
    <dgm:pt modelId="{01E48FBB-3695-4C0C-8C70-BBFACABA8460}">
      <dgm:prSet phldrT="[Texto]" custT="1"/>
      <dgm:spPr/>
      <dgm:t>
        <a:bodyPr/>
        <a:lstStyle/>
        <a:p>
          <a:r>
            <a:rPr lang="es-CO" sz="1400" dirty="0" smtClean="0"/>
            <a:t>No entrega de medicamentos</a:t>
          </a:r>
          <a:endParaRPr lang="es-CO" sz="1400" dirty="0"/>
        </a:p>
      </dgm:t>
    </dgm:pt>
    <dgm:pt modelId="{5D980C2E-A482-4DAF-8D7F-5C5B24CB1AF9}" type="parTrans" cxnId="{B13A8D90-5D1D-449E-A4AB-E66848F17461}">
      <dgm:prSet/>
      <dgm:spPr/>
      <dgm:t>
        <a:bodyPr/>
        <a:lstStyle/>
        <a:p>
          <a:endParaRPr lang="es-CO" sz="1400"/>
        </a:p>
      </dgm:t>
    </dgm:pt>
    <dgm:pt modelId="{094107D9-BB61-4F4D-AEB1-264DA3F18E89}" type="sibTrans" cxnId="{B13A8D90-5D1D-449E-A4AB-E66848F17461}">
      <dgm:prSet/>
      <dgm:spPr/>
      <dgm:t>
        <a:bodyPr/>
        <a:lstStyle/>
        <a:p>
          <a:endParaRPr lang="es-CO" sz="1400"/>
        </a:p>
      </dgm:t>
    </dgm:pt>
    <dgm:pt modelId="{75AC3F9C-3F78-4015-99AD-0EF132943591}">
      <dgm:prSet phldrT="[Texto]" custT="1"/>
      <dgm:spPr/>
      <dgm:t>
        <a:bodyPr/>
        <a:lstStyle/>
        <a:p>
          <a:r>
            <a:rPr lang="es-CO" sz="1400" dirty="0" smtClean="0"/>
            <a:t>Falta de oportunidad en el sistema de referencia</a:t>
          </a:r>
          <a:endParaRPr lang="es-CO" sz="1400" dirty="0"/>
        </a:p>
      </dgm:t>
    </dgm:pt>
    <dgm:pt modelId="{8CA59CF2-3378-4101-B605-09591B75B0D8}" type="parTrans" cxnId="{CDE6BEC3-3031-4745-9817-DEDD8E85CF02}">
      <dgm:prSet/>
      <dgm:spPr/>
      <dgm:t>
        <a:bodyPr/>
        <a:lstStyle/>
        <a:p>
          <a:endParaRPr lang="es-CO" sz="1400"/>
        </a:p>
      </dgm:t>
    </dgm:pt>
    <dgm:pt modelId="{E685F197-641B-4973-908D-91256631CC07}" type="sibTrans" cxnId="{CDE6BEC3-3031-4745-9817-DEDD8E85CF02}">
      <dgm:prSet/>
      <dgm:spPr/>
      <dgm:t>
        <a:bodyPr/>
        <a:lstStyle/>
        <a:p>
          <a:endParaRPr lang="es-CO" sz="1400"/>
        </a:p>
      </dgm:t>
    </dgm:pt>
    <dgm:pt modelId="{BD8A839B-9D95-49FA-A077-4A63B83E971F}">
      <dgm:prSet phldrT="[Texto]" custT="1"/>
      <dgm:spPr/>
      <dgm:t>
        <a:bodyPr/>
        <a:lstStyle/>
        <a:p>
          <a:r>
            <a:rPr lang="es-CO" sz="1400" dirty="0" smtClean="0"/>
            <a:t>Accesibilidad al servicio</a:t>
          </a:r>
          <a:endParaRPr lang="es-CO" sz="1400" dirty="0"/>
        </a:p>
      </dgm:t>
    </dgm:pt>
    <dgm:pt modelId="{EFD6BE37-5998-4205-9527-77B2ADEA0627}" type="parTrans" cxnId="{830B6372-DE9E-41E4-B674-3FFB4BAA9DD9}">
      <dgm:prSet/>
      <dgm:spPr/>
      <dgm:t>
        <a:bodyPr/>
        <a:lstStyle/>
        <a:p>
          <a:endParaRPr lang="es-CO" sz="1400"/>
        </a:p>
      </dgm:t>
    </dgm:pt>
    <dgm:pt modelId="{6E52FD52-908A-4A40-86B9-7FE4FFB8D858}" type="sibTrans" cxnId="{830B6372-DE9E-41E4-B674-3FFB4BAA9DD9}">
      <dgm:prSet/>
      <dgm:spPr/>
      <dgm:t>
        <a:bodyPr/>
        <a:lstStyle/>
        <a:p>
          <a:endParaRPr lang="es-CO" sz="1400"/>
        </a:p>
      </dgm:t>
    </dgm:pt>
    <dgm:pt modelId="{BDD1ED4F-89C4-4FC3-AC7C-83779D1B6DA5}">
      <dgm:prSet phldrT="[Texto]" custT="1"/>
      <dgm:spPr/>
      <dgm:t>
        <a:bodyPr/>
        <a:lstStyle/>
        <a:p>
          <a:r>
            <a:rPr lang="es-CO" sz="1400" dirty="0" smtClean="0"/>
            <a:t>Entrega equivocada de medicamentos</a:t>
          </a:r>
          <a:endParaRPr lang="es-CO" sz="1400" dirty="0"/>
        </a:p>
      </dgm:t>
    </dgm:pt>
    <dgm:pt modelId="{398A012A-23B2-4567-A31E-D96A730A863B}" type="parTrans" cxnId="{A6A5DA52-0B21-4A5B-9F11-52B1914C7B12}">
      <dgm:prSet/>
      <dgm:spPr/>
      <dgm:t>
        <a:bodyPr/>
        <a:lstStyle/>
        <a:p>
          <a:endParaRPr lang="es-CO" sz="1400"/>
        </a:p>
      </dgm:t>
    </dgm:pt>
    <dgm:pt modelId="{D6DBE213-8C74-4FD8-ADAD-43EF2C6A6705}" type="sibTrans" cxnId="{A6A5DA52-0B21-4A5B-9F11-52B1914C7B12}">
      <dgm:prSet/>
      <dgm:spPr/>
      <dgm:t>
        <a:bodyPr/>
        <a:lstStyle/>
        <a:p>
          <a:endParaRPr lang="es-CO" sz="1400"/>
        </a:p>
      </dgm:t>
    </dgm:pt>
    <dgm:pt modelId="{CDB0334C-9E6E-46B5-B27A-B532AD447FB3}">
      <dgm:prSet phldrT="[Texto]" custT="1"/>
      <dgm:spPr/>
      <dgm:t>
        <a:bodyPr/>
        <a:lstStyle/>
        <a:p>
          <a:r>
            <a:rPr lang="es-CO" sz="1400" dirty="0" smtClean="0"/>
            <a:t>Entrega medicamentos vencidos</a:t>
          </a:r>
          <a:endParaRPr lang="es-CO" sz="1400" dirty="0"/>
        </a:p>
      </dgm:t>
    </dgm:pt>
    <dgm:pt modelId="{6BD59241-676C-4D52-8AC5-434828EBE0EB}" type="parTrans" cxnId="{839AF5D5-B638-4183-80EF-E0404ADE4348}">
      <dgm:prSet/>
      <dgm:spPr/>
      <dgm:t>
        <a:bodyPr/>
        <a:lstStyle/>
        <a:p>
          <a:endParaRPr lang="es-CO" sz="1400"/>
        </a:p>
      </dgm:t>
    </dgm:pt>
    <dgm:pt modelId="{2208E150-195A-443D-8D61-82FCF5248EE1}" type="sibTrans" cxnId="{839AF5D5-B638-4183-80EF-E0404ADE4348}">
      <dgm:prSet/>
      <dgm:spPr/>
      <dgm:t>
        <a:bodyPr/>
        <a:lstStyle/>
        <a:p>
          <a:endParaRPr lang="es-CO" sz="1400"/>
        </a:p>
      </dgm:t>
    </dgm:pt>
    <dgm:pt modelId="{A8C5096C-228B-4DEA-854D-83FA8FEB35F4}">
      <dgm:prSet phldrT="[Texto]" custT="1"/>
      <dgm:spPr/>
      <dgm:t>
        <a:bodyPr/>
        <a:lstStyle/>
        <a:p>
          <a:r>
            <a:rPr lang="es-CO" sz="1400" dirty="0" smtClean="0"/>
            <a:t>Otras complicaciones</a:t>
          </a:r>
          <a:endParaRPr lang="es-CO" sz="1400" dirty="0"/>
        </a:p>
      </dgm:t>
    </dgm:pt>
    <dgm:pt modelId="{CA79B79C-B6B9-4385-8216-F132A0FEE651}" type="parTrans" cxnId="{D960F792-77EF-4546-B307-DEF612917A2E}">
      <dgm:prSet/>
      <dgm:spPr/>
      <dgm:t>
        <a:bodyPr/>
        <a:lstStyle/>
        <a:p>
          <a:endParaRPr lang="es-CO" sz="1400"/>
        </a:p>
      </dgm:t>
    </dgm:pt>
    <dgm:pt modelId="{657F35D5-4569-4125-9DEC-3CB89D66A4E0}" type="sibTrans" cxnId="{D960F792-77EF-4546-B307-DEF612917A2E}">
      <dgm:prSet/>
      <dgm:spPr/>
      <dgm:t>
        <a:bodyPr/>
        <a:lstStyle/>
        <a:p>
          <a:endParaRPr lang="es-CO" sz="1400"/>
        </a:p>
      </dgm:t>
    </dgm:pt>
    <dgm:pt modelId="{76226B97-9130-421B-813F-363673E79AE6}">
      <dgm:prSet phldrT="[Texto]" custT="1"/>
      <dgm:spPr/>
      <dgm:t>
        <a:bodyPr/>
        <a:lstStyle/>
        <a:p>
          <a:r>
            <a:rPr lang="es-CO" sz="1400" dirty="0" smtClean="0"/>
            <a:t>Otras complicaciones</a:t>
          </a:r>
          <a:endParaRPr lang="es-CO" sz="1400" dirty="0"/>
        </a:p>
      </dgm:t>
    </dgm:pt>
    <dgm:pt modelId="{B804B64C-FE96-4756-83DB-12D3CD3F2A3A}" type="parTrans" cxnId="{87564D7E-24AB-4EB9-B6A4-2A5339A84BBD}">
      <dgm:prSet/>
      <dgm:spPr/>
      <dgm:t>
        <a:bodyPr/>
        <a:lstStyle/>
        <a:p>
          <a:endParaRPr lang="es-CO" sz="1400"/>
        </a:p>
      </dgm:t>
    </dgm:pt>
    <dgm:pt modelId="{C436F955-D7A6-4547-AA93-AAFE4117A146}" type="sibTrans" cxnId="{87564D7E-24AB-4EB9-B6A4-2A5339A84BBD}">
      <dgm:prSet/>
      <dgm:spPr/>
      <dgm:t>
        <a:bodyPr/>
        <a:lstStyle/>
        <a:p>
          <a:endParaRPr lang="es-CO" sz="1400"/>
        </a:p>
      </dgm:t>
    </dgm:pt>
    <dgm:pt modelId="{DE9E3E2D-38D0-4D95-AFBF-A83D3C75B22A}" type="pres">
      <dgm:prSet presAssocID="{D086ACE0-BF70-4032-A643-3D6FA6BB96A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88F50642-2E0A-4409-AC1E-4D9D29A9FE37}" type="pres">
      <dgm:prSet presAssocID="{C2C543EC-BAE5-49F9-B7DC-B15766BC854E}" presName="root" presStyleCnt="0"/>
      <dgm:spPr/>
      <dgm:t>
        <a:bodyPr/>
        <a:lstStyle/>
        <a:p>
          <a:endParaRPr lang="es-CO"/>
        </a:p>
      </dgm:t>
    </dgm:pt>
    <dgm:pt modelId="{032C4DEE-92C3-4D82-AE9A-D508EB0F7F9A}" type="pres">
      <dgm:prSet presAssocID="{C2C543EC-BAE5-49F9-B7DC-B15766BC854E}" presName="rootComposite" presStyleCnt="0"/>
      <dgm:spPr/>
      <dgm:t>
        <a:bodyPr/>
        <a:lstStyle/>
        <a:p>
          <a:endParaRPr lang="es-CO"/>
        </a:p>
      </dgm:t>
    </dgm:pt>
    <dgm:pt modelId="{8AEBC35B-4F15-422C-9C31-FF0672784D73}" type="pres">
      <dgm:prSet presAssocID="{C2C543EC-BAE5-49F9-B7DC-B15766BC854E}" presName="rootText" presStyleLbl="node1" presStyleIdx="0" presStyleCnt="2" custScaleX="167125" custScaleY="145924"/>
      <dgm:spPr/>
      <dgm:t>
        <a:bodyPr/>
        <a:lstStyle/>
        <a:p>
          <a:endParaRPr lang="es-CO"/>
        </a:p>
      </dgm:t>
    </dgm:pt>
    <dgm:pt modelId="{DB19D3D4-B9CB-4C1E-838A-9F541EFA45B2}" type="pres">
      <dgm:prSet presAssocID="{C2C543EC-BAE5-49F9-B7DC-B15766BC854E}" presName="rootConnector" presStyleLbl="node1" presStyleIdx="0" presStyleCnt="2"/>
      <dgm:spPr/>
      <dgm:t>
        <a:bodyPr/>
        <a:lstStyle/>
        <a:p>
          <a:endParaRPr lang="es-CO"/>
        </a:p>
      </dgm:t>
    </dgm:pt>
    <dgm:pt modelId="{8C54963D-A960-456E-B842-A7AA4D97180D}" type="pres">
      <dgm:prSet presAssocID="{C2C543EC-BAE5-49F9-B7DC-B15766BC854E}" presName="childShape" presStyleCnt="0"/>
      <dgm:spPr/>
      <dgm:t>
        <a:bodyPr/>
        <a:lstStyle/>
        <a:p>
          <a:endParaRPr lang="es-CO"/>
        </a:p>
      </dgm:t>
    </dgm:pt>
    <dgm:pt modelId="{1F03C638-6520-4528-8F67-11848DC579AD}" type="pres">
      <dgm:prSet presAssocID="{BEA35E13-4885-458B-8984-54D8F2B85356}" presName="Name13" presStyleLbl="parChTrans1D2" presStyleIdx="0" presStyleCnt="10"/>
      <dgm:spPr/>
      <dgm:t>
        <a:bodyPr/>
        <a:lstStyle/>
        <a:p>
          <a:endParaRPr lang="es-CO"/>
        </a:p>
      </dgm:t>
    </dgm:pt>
    <dgm:pt modelId="{7F1AF8AA-CD4F-4682-A104-65C6BA26AAC4}" type="pres">
      <dgm:prSet presAssocID="{09A2AD8C-D3BB-4965-AA38-E2AFDAE20D00}" presName="childText" presStyleLbl="bgAcc1" presStyleIdx="0" presStyleCnt="10" custScaleX="186993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D1D2677-B686-4213-B64B-A461B05B3B54}" type="pres">
      <dgm:prSet presAssocID="{93C3C3E2-1F8C-4D8A-BBFD-5ADD59D66B6C}" presName="Name13" presStyleLbl="parChTrans1D2" presStyleIdx="1" presStyleCnt="10"/>
      <dgm:spPr/>
      <dgm:t>
        <a:bodyPr/>
        <a:lstStyle/>
        <a:p>
          <a:endParaRPr lang="es-CO"/>
        </a:p>
      </dgm:t>
    </dgm:pt>
    <dgm:pt modelId="{580DD25B-768E-48AF-AB12-58E41EBC4F9C}" type="pres">
      <dgm:prSet presAssocID="{DDF3FCA7-93AE-4D9A-A2D1-9706844C13DE}" presName="childText" presStyleLbl="bgAcc1" presStyleIdx="1" presStyleCnt="10" custScaleX="186993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EA418C8-5971-4877-8563-9F9F0E72816D}" type="pres">
      <dgm:prSet presAssocID="{8CA59CF2-3378-4101-B605-09591B75B0D8}" presName="Name13" presStyleLbl="parChTrans1D2" presStyleIdx="2" presStyleCnt="10"/>
      <dgm:spPr/>
      <dgm:t>
        <a:bodyPr/>
        <a:lstStyle/>
        <a:p>
          <a:endParaRPr lang="es-CO"/>
        </a:p>
      </dgm:t>
    </dgm:pt>
    <dgm:pt modelId="{F94A34A3-1740-4982-A3FC-E083B43B2F6A}" type="pres">
      <dgm:prSet presAssocID="{75AC3F9C-3F78-4015-99AD-0EF132943591}" presName="childText" presStyleLbl="bgAcc1" presStyleIdx="2" presStyleCnt="10" custScaleX="186993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E1AE74F-30B1-4FD2-8FFD-27A7D927F7F9}" type="pres">
      <dgm:prSet presAssocID="{EFD6BE37-5998-4205-9527-77B2ADEA0627}" presName="Name13" presStyleLbl="parChTrans1D2" presStyleIdx="3" presStyleCnt="10"/>
      <dgm:spPr/>
      <dgm:t>
        <a:bodyPr/>
        <a:lstStyle/>
        <a:p>
          <a:endParaRPr lang="es-CO"/>
        </a:p>
      </dgm:t>
    </dgm:pt>
    <dgm:pt modelId="{B7A103DE-8A1D-4827-B153-D70122BB166C}" type="pres">
      <dgm:prSet presAssocID="{BD8A839B-9D95-49FA-A077-4A63B83E971F}" presName="childText" presStyleLbl="bgAcc1" presStyleIdx="3" presStyleCnt="10" custScaleX="186993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88CD28A-07E9-4E6F-9F30-4407005ADAF6}" type="pres">
      <dgm:prSet presAssocID="{CA79B79C-B6B9-4385-8216-F132A0FEE651}" presName="Name13" presStyleLbl="parChTrans1D2" presStyleIdx="4" presStyleCnt="10"/>
      <dgm:spPr/>
      <dgm:t>
        <a:bodyPr/>
        <a:lstStyle/>
        <a:p>
          <a:endParaRPr lang="es-CO"/>
        </a:p>
      </dgm:t>
    </dgm:pt>
    <dgm:pt modelId="{86CD88D9-04E3-472B-8540-9FD73EB557D7}" type="pres">
      <dgm:prSet presAssocID="{A8C5096C-228B-4DEA-854D-83FA8FEB35F4}" presName="childText" presStyleLbl="bgAcc1" presStyleIdx="4" presStyleCnt="10" custScaleX="186993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1CEC751-9680-4D08-83ED-731477EE657A}" type="pres">
      <dgm:prSet presAssocID="{50923648-F220-4C0B-9B18-679F5A2AE646}" presName="root" presStyleCnt="0"/>
      <dgm:spPr/>
      <dgm:t>
        <a:bodyPr/>
        <a:lstStyle/>
        <a:p>
          <a:endParaRPr lang="es-CO"/>
        </a:p>
      </dgm:t>
    </dgm:pt>
    <dgm:pt modelId="{77F479F9-0484-4CF6-B48D-AF6941B7F6B0}" type="pres">
      <dgm:prSet presAssocID="{50923648-F220-4C0B-9B18-679F5A2AE646}" presName="rootComposite" presStyleCnt="0"/>
      <dgm:spPr/>
      <dgm:t>
        <a:bodyPr/>
        <a:lstStyle/>
        <a:p>
          <a:endParaRPr lang="es-CO"/>
        </a:p>
      </dgm:t>
    </dgm:pt>
    <dgm:pt modelId="{051935C1-7450-4216-9292-66622396A5F6}" type="pres">
      <dgm:prSet presAssocID="{50923648-F220-4C0B-9B18-679F5A2AE646}" presName="rootText" presStyleLbl="node1" presStyleIdx="1" presStyleCnt="2" custScaleX="167125" custScaleY="145924"/>
      <dgm:spPr/>
      <dgm:t>
        <a:bodyPr/>
        <a:lstStyle/>
        <a:p>
          <a:endParaRPr lang="es-CO"/>
        </a:p>
      </dgm:t>
    </dgm:pt>
    <dgm:pt modelId="{67DB3574-952F-40DB-85E8-DF1000B92709}" type="pres">
      <dgm:prSet presAssocID="{50923648-F220-4C0B-9B18-679F5A2AE646}" presName="rootConnector" presStyleLbl="node1" presStyleIdx="1" presStyleCnt="2"/>
      <dgm:spPr/>
      <dgm:t>
        <a:bodyPr/>
        <a:lstStyle/>
        <a:p>
          <a:endParaRPr lang="es-CO"/>
        </a:p>
      </dgm:t>
    </dgm:pt>
    <dgm:pt modelId="{F33B2EBB-BEE0-4A2D-8F69-EC8FACE9E4E3}" type="pres">
      <dgm:prSet presAssocID="{50923648-F220-4C0B-9B18-679F5A2AE646}" presName="childShape" presStyleCnt="0"/>
      <dgm:spPr/>
      <dgm:t>
        <a:bodyPr/>
        <a:lstStyle/>
        <a:p>
          <a:endParaRPr lang="es-CO"/>
        </a:p>
      </dgm:t>
    </dgm:pt>
    <dgm:pt modelId="{5FA54D49-CF26-45A5-BB58-20C9CBF85780}" type="pres">
      <dgm:prSet presAssocID="{3C24CDE6-E975-4E45-9B7B-E4C89F92925E}" presName="Name13" presStyleLbl="parChTrans1D2" presStyleIdx="5" presStyleCnt="10"/>
      <dgm:spPr/>
      <dgm:t>
        <a:bodyPr/>
        <a:lstStyle/>
        <a:p>
          <a:endParaRPr lang="es-CO"/>
        </a:p>
      </dgm:t>
    </dgm:pt>
    <dgm:pt modelId="{A96AAF93-0329-4B4B-B48A-4E5ACA64F53E}" type="pres">
      <dgm:prSet presAssocID="{9F681B7D-E7D3-4037-AA7B-EA04863835E8}" presName="childText" presStyleLbl="bgAcc1" presStyleIdx="5" presStyleCnt="10" custScaleX="186993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B82B9E9-C748-4E3F-96BB-F5A8FCBD28D0}" type="pres">
      <dgm:prSet presAssocID="{398A012A-23B2-4567-A31E-D96A730A863B}" presName="Name13" presStyleLbl="parChTrans1D2" presStyleIdx="6" presStyleCnt="10"/>
      <dgm:spPr/>
      <dgm:t>
        <a:bodyPr/>
        <a:lstStyle/>
        <a:p>
          <a:endParaRPr lang="es-CO"/>
        </a:p>
      </dgm:t>
    </dgm:pt>
    <dgm:pt modelId="{669965DD-02C5-4369-BC79-44558348B3DB}" type="pres">
      <dgm:prSet presAssocID="{BDD1ED4F-89C4-4FC3-AC7C-83779D1B6DA5}" presName="childText" presStyleLbl="bgAcc1" presStyleIdx="6" presStyleCnt="10" custScaleX="186993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3AAC78D-8B71-4784-AC44-CA3110CC3C39}" type="pres">
      <dgm:prSet presAssocID="{6BD59241-676C-4D52-8AC5-434828EBE0EB}" presName="Name13" presStyleLbl="parChTrans1D2" presStyleIdx="7" presStyleCnt="10"/>
      <dgm:spPr/>
      <dgm:t>
        <a:bodyPr/>
        <a:lstStyle/>
        <a:p>
          <a:endParaRPr lang="es-CO"/>
        </a:p>
      </dgm:t>
    </dgm:pt>
    <dgm:pt modelId="{D7F3F9AE-A694-4180-9329-B917B54E2B00}" type="pres">
      <dgm:prSet presAssocID="{CDB0334C-9E6E-46B5-B27A-B532AD447FB3}" presName="childText" presStyleLbl="bgAcc1" presStyleIdx="7" presStyleCnt="10" custScaleX="186993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BDE90F6-C79C-4874-B28D-4F7705E02312}" type="pres">
      <dgm:prSet presAssocID="{5D980C2E-A482-4DAF-8D7F-5C5B24CB1AF9}" presName="Name13" presStyleLbl="parChTrans1D2" presStyleIdx="8" presStyleCnt="10"/>
      <dgm:spPr/>
      <dgm:t>
        <a:bodyPr/>
        <a:lstStyle/>
        <a:p>
          <a:endParaRPr lang="es-CO"/>
        </a:p>
      </dgm:t>
    </dgm:pt>
    <dgm:pt modelId="{56250700-662A-4006-BA83-0FA2AC12020D}" type="pres">
      <dgm:prSet presAssocID="{01E48FBB-3695-4C0C-8C70-BBFACABA8460}" presName="childText" presStyleLbl="bgAcc1" presStyleIdx="8" presStyleCnt="10" custScaleX="186993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3FF1A4B-C623-4E72-A750-1D978704BDBB}" type="pres">
      <dgm:prSet presAssocID="{B804B64C-FE96-4756-83DB-12D3CD3F2A3A}" presName="Name13" presStyleLbl="parChTrans1D2" presStyleIdx="9" presStyleCnt="10"/>
      <dgm:spPr/>
      <dgm:t>
        <a:bodyPr/>
        <a:lstStyle/>
        <a:p>
          <a:endParaRPr lang="es-CO"/>
        </a:p>
      </dgm:t>
    </dgm:pt>
    <dgm:pt modelId="{35853971-F694-45F9-8CB2-E702896E3FD7}" type="pres">
      <dgm:prSet presAssocID="{76226B97-9130-421B-813F-363673E79AE6}" presName="childText" presStyleLbl="bgAcc1" presStyleIdx="9" presStyleCnt="10" custScaleX="186993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7A06965-2CE0-4488-85BB-131772C9EBEE}" type="presOf" srcId="{BD8A839B-9D95-49FA-A077-4A63B83E971F}" destId="{B7A103DE-8A1D-4827-B153-D70122BB166C}" srcOrd="0" destOrd="0" presId="urn:microsoft.com/office/officeart/2005/8/layout/hierarchy3"/>
    <dgm:cxn modelId="{830B6372-DE9E-41E4-B674-3FFB4BAA9DD9}" srcId="{C2C543EC-BAE5-49F9-B7DC-B15766BC854E}" destId="{BD8A839B-9D95-49FA-A077-4A63B83E971F}" srcOrd="3" destOrd="0" parTransId="{EFD6BE37-5998-4205-9527-77B2ADEA0627}" sibTransId="{6E52FD52-908A-4A40-86B9-7FE4FFB8D858}"/>
    <dgm:cxn modelId="{F12E587C-5D5D-4D1E-BA06-A56E91F76079}" srcId="{50923648-F220-4C0B-9B18-679F5A2AE646}" destId="{9F681B7D-E7D3-4037-AA7B-EA04863835E8}" srcOrd="0" destOrd="0" parTransId="{3C24CDE6-E975-4E45-9B7B-E4C89F92925E}" sibTransId="{421498C7-F675-4C84-BAA2-AA3384BB4B9C}"/>
    <dgm:cxn modelId="{8C03A7AA-70A9-44FC-8733-3D4AD8C06CA3}" type="presOf" srcId="{398A012A-23B2-4567-A31E-D96A730A863B}" destId="{BB82B9E9-C748-4E3F-96BB-F5A8FCBD28D0}" srcOrd="0" destOrd="0" presId="urn:microsoft.com/office/officeart/2005/8/layout/hierarchy3"/>
    <dgm:cxn modelId="{574697E4-761E-4324-A7F3-E838ACFD55F4}" type="presOf" srcId="{8CA59CF2-3378-4101-B605-09591B75B0D8}" destId="{9EA418C8-5971-4877-8563-9F9F0E72816D}" srcOrd="0" destOrd="0" presId="urn:microsoft.com/office/officeart/2005/8/layout/hierarchy3"/>
    <dgm:cxn modelId="{8B978098-50EE-4D0D-9770-B6BA66535F8E}" type="presOf" srcId="{09A2AD8C-D3BB-4965-AA38-E2AFDAE20D00}" destId="{7F1AF8AA-CD4F-4682-A104-65C6BA26AAC4}" srcOrd="0" destOrd="0" presId="urn:microsoft.com/office/officeart/2005/8/layout/hierarchy3"/>
    <dgm:cxn modelId="{D960F792-77EF-4546-B307-DEF612917A2E}" srcId="{C2C543EC-BAE5-49F9-B7DC-B15766BC854E}" destId="{A8C5096C-228B-4DEA-854D-83FA8FEB35F4}" srcOrd="4" destOrd="0" parTransId="{CA79B79C-B6B9-4385-8216-F132A0FEE651}" sibTransId="{657F35D5-4569-4125-9DEC-3CB89D66A4E0}"/>
    <dgm:cxn modelId="{18477AD6-EBFB-4C89-9518-78D80CBCA5FB}" type="presOf" srcId="{B804B64C-FE96-4756-83DB-12D3CD3F2A3A}" destId="{93FF1A4B-C623-4E72-A750-1D978704BDBB}" srcOrd="0" destOrd="0" presId="urn:microsoft.com/office/officeart/2005/8/layout/hierarchy3"/>
    <dgm:cxn modelId="{1F08EAC2-BD40-4E9B-A105-292C423FBF2B}" type="presOf" srcId="{CA79B79C-B6B9-4385-8216-F132A0FEE651}" destId="{F88CD28A-07E9-4E6F-9F30-4407005ADAF6}" srcOrd="0" destOrd="0" presId="urn:microsoft.com/office/officeart/2005/8/layout/hierarchy3"/>
    <dgm:cxn modelId="{E8E14E67-9C25-4757-939A-B204BF6B1017}" type="presOf" srcId="{3C24CDE6-E975-4E45-9B7B-E4C89F92925E}" destId="{5FA54D49-CF26-45A5-BB58-20C9CBF85780}" srcOrd="0" destOrd="0" presId="urn:microsoft.com/office/officeart/2005/8/layout/hierarchy3"/>
    <dgm:cxn modelId="{4882D137-2F55-41A2-9531-C0F342B45286}" type="presOf" srcId="{5D980C2E-A482-4DAF-8D7F-5C5B24CB1AF9}" destId="{0BDE90F6-C79C-4874-B28D-4F7705E02312}" srcOrd="0" destOrd="0" presId="urn:microsoft.com/office/officeart/2005/8/layout/hierarchy3"/>
    <dgm:cxn modelId="{3213D8BD-6012-486A-B332-00FEA8981B41}" type="presOf" srcId="{BDD1ED4F-89C4-4FC3-AC7C-83779D1B6DA5}" destId="{669965DD-02C5-4369-BC79-44558348B3DB}" srcOrd="0" destOrd="0" presId="urn:microsoft.com/office/officeart/2005/8/layout/hierarchy3"/>
    <dgm:cxn modelId="{56908FC9-7B70-4030-9363-489B1334C7C7}" type="presOf" srcId="{BEA35E13-4885-458B-8984-54D8F2B85356}" destId="{1F03C638-6520-4528-8F67-11848DC579AD}" srcOrd="0" destOrd="0" presId="urn:microsoft.com/office/officeart/2005/8/layout/hierarchy3"/>
    <dgm:cxn modelId="{EAA6A4E1-9AEA-48E2-ACCF-FE5E142B78DB}" type="presOf" srcId="{EFD6BE37-5998-4205-9527-77B2ADEA0627}" destId="{EE1AE74F-30B1-4FD2-8FFD-27A7D927F7F9}" srcOrd="0" destOrd="0" presId="urn:microsoft.com/office/officeart/2005/8/layout/hierarchy3"/>
    <dgm:cxn modelId="{15A3DAD3-1760-477D-A272-2965B3725DC6}" type="presOf" srcId="{50923648-F220-4C0B-9B18-679F5A2AE646}" destId="{67DB3574-952F-40DB-85E8-DF1000B92709}" srcOrd="1" destOrd="0" presId="urn:microsoft.com/office/officeart/2005/8/layout/hierarchy3"/>
    <dgm:cxn modelId="{CCB5E1F3-9C6A-4F9D-9499-FE51204E0E39}" srcId="{D086ACE0-BF70-4032-A643-3D6FA6BB96A4}" destId="{C2C543EC-BAE5-49F9-B7DC-B15766BC854E}" srcOrd="0" destOrd="0" parTransId="{ABA1B6F4-E445-482E-B745-93DD9C601E1A}" sibTransId="{C60ECB01-5764-4A0C-8046-65C9919601A3}"/>
    <dgm:cxn modelId="{0E53C001-62DD-47E4-A488-BC5892917E5E}" srcId="{C2C543EC-BAE5-49F9-B7DC-B15766BC854E}" destId="{DDF3FCA7-93AE-4D9A-A2D1-9706844C13DE}" srcOrd="1" destOrd="0" parTransId="{93C3C3E2-1F8C-4D8A-BBFD-5ADD59D66B6C}" sibTransId="{D36EF15F-3F79-4C8E-A5F3-8A58502AEA53}"/>
    <dgm:cxn modelId="{CDE6BEC3-3031-4745-9817-DEDD8E85CF02}" srcId="{C2C543EC-BAE5-49F9-B7DC-B15766BC854E}" destId="{75AC3F9C-3F78-4015-99AD-0EF132943591}" srcOrd="2" destOrd="0" parTransId="{8CA59CF2-3378-4101-B605-09591B75B0D8}" sibTransId="{E685F197-641B-4973-908D-91256631CC07}"/>
    <dgm:cxn modelId="{F2AC7609-7839-431A-AACB-E2439DEBC0B4}" type="presOf" srcId="{6BD59241-676C-4D52-8AC5-434828EBE0EB}" destId="{13AAC78D-8B71-4784-AC44-CA3110CC3C39}" srcOrd="0" destOrd="0" presId="urn:microsoft.com/office/officeart/2005/8/layout/hierarchy3"/>
    <dgm:cxn modelId="{E86FC98A-CD1D-4BA8-856A-14707F66D621}" type="presOf" srcId="{D086ACE0-BF70-4032-A643-3D6FA6BB96A4}" destId="{DE9E3E2D-38D0-4D95-AFBF-A83D3C75B22A}" srcOrd="0" destOrd="0" presId="urn:microsoft.com/office/officeart/2005/8/layout/hierarchy3"/>
    <dgm:cxn modelId="{70146F82-7656-4C4B-8483-DCD4B5C4EC61}" type="presOf" srcId="{75AC3F9C-3F78-4015-99AD-0EF132943591}" destId="{F94A34A3-1740-4982-A3FC-E083B43B2F6A}" srcOrd="0" destOrd="0" presId="urn:microsoft.com/office/officeart/2005/8/layout/hierarchy3"/>
    <dgm:cxn modelId="{B63927BE-8127-4DF3-B3E1-F3F6F861C481}" type="presOf" srcId="{01E48FBB-3695-4C0C-8C70-BBFACABA8460}" destId="{56250700-662A-4006-BA83-0FA2AC12020D}" srcOrd="0" destOrd="0" presId="urn:microsoft.com/office/officeart/2005/8/layout/hierarchy3"/>
    <dgm:cxn modelId="{A4EBB20C-7A07-47BE-95B6-F104859FEF90}" type="presOf" srcId="{93C3C3E2-1F8C-4D8A-BBFD-5ADD59D66B6C}" destId="{DD1D2677-B686-4213-B64B-A461B05B3B54}" srcOrd="0" destOrd="0" presId="urn:microsoft.com/office/officeart/2005/8/layout/hierarchy3"/>
    <dgm:cxn modelId="{7688F3AF-C053-48E3-B9A8-2AABAA6D9500}" type="presOf" srcId="{9F681B7D-E7D3-4037-AA7B-EA04863835E8}" destId="{A96AAF93-0329-4B4B-B48A-4E5ACA64F53E}" srcOrd="0" destOrd="0" presId="urn:microsoft.com/office/officeart/2005/8/layout/hierarchy3"/>
    <dgm:cxn modelId="{B13A8D90-5D1D-449E-A4AB-E66848F17461}" srcId="{50923648-F220-4C0B-9B18-679F5A2AE646}" destId="{01E48FBB-3695-4C0C-8C70-BBFACABA8460}" srcOrd="3" destOrd="0" parTransId="{5D980C2E-A482-4DAF-8D7F-5C5B24CB1AF9}" sibTransId="{094107D9-BB61-4F4D-AEB1-264DA3F18E89}"/>
    <dgm:cxn modelId="{87564D7E-24AB-4EB9-B6A4-2A5339A84BBD}" srcId="{50923648-F220-4C0B-9B18-679F5A2AE646}" destId="{76226B97-9130-421B-813F-363673E79AE6}" srcOrd="4" destOrd="0" parTransId="{B804B64C-FE96-4756-83DB-12D3CD3F2A3A}" sibTransId="{C436F955-D7A6-4547-AA93-AAFE4117A146}"/>
    <dgm:cxn modelId="{9427A28D-C83A-4E87-B287-D0937E1DC1E9}" type="presOf" srcId="{CDB0334C-9E6E-46B5-B27A-B532AD447FB3}" destId="{D7F3F9AE-A694-4180-9329-B917B54E2B00}" srcOrd="0" destOrd="0" presId="urn:microsoft.com/office/officeart/2005/8/layout/hierarchy3"/>
    <dgm:cxn modelId="{A6A5DA52-0B21-4A5B-9F11-52B1914C7B12}" srcId="{50923648-F220-4C0B-9B18-679F5A2AE646}" destId="{BDD1ED4F-89C4-4FC3-AC7C-83779D1B6DA5}" srcOrd="1" destOrd="0" parTransId="{398A012A-23B2-4567-A31E-D96A730A863B}" sibTransId="{D6DBE213-8C74-4FD8-ADAD-43EF2C6A6705}"/>
    <dgm:cxn modelId="{3100C376-18A2-421C-93AF-C41B624A989A}" type="presOf" srcId="{A8C5096C-228B-4DEA-854D-83FA8FEB35F4}" destId="{86CD88D9-04E3-472B-8540-9FD73EB557D7}" srcOrd="0" destOrd="0" presId="urn:microsoft.com/office/officeart/2005/8/layout/hierarchy3"/>
    <dgm:cxn modelId="{29A75B08-4B92-4A0A-97C3-7CE753CECDAD}" type="presOf" srcId="{DDF3FCA7-93AE-4D9A-A2D1-9706844C13DE}" destId="{580DD25B-768E-48AF-AB12-58E41EBC4F9C}" srcOrd="0" destOrd="0" presId="urn:microsoft.com/office/officeart/2005/8/layout/hierarchy3"/>
    <dgm:cxn modelId="{79913416-697E-4140-AF51-8D34D7FE879E}" srcId="{D086ACE0-BF70-4032-A643-3D6FA6BB96A4}" destId="{50923648-F220-4C0B-9B18-679F5A2AE646}" srcOrd="1" destOrd="0" parTransId="{20879D39-C618-499D-8C8F-7F6D8E916326}" sibTransId="{685F42E7-6D2A-46C1-876E-4ECFCE407DDB}"/>
    <dgm:cxn modelId="{216A97A0-EE3D-4984-8D76-E9D90A00A90E}" srcId="{C2C543EC-BAE5-49F9-B7DC-B15766BC854E}" destId="{09A2AD8C-D3BB-4965-AA38-E2AFDAE20D00}" srcOrd="0" destOrd="0" parTransId="{BEA35E13-4885-458B-8984-54D8F2B85356}" sibTransId="{2CC77907-B1CF-4996-BE52-52516C3537DA}"/>
    <dgm:cxn modelId="{003049C9-038D-4054-8BA4-A175ED8E2173}" type="presOf" srcId="{50923648-F220-4C0B-9B18-679F5A2AE646}" destId="{051935C1-7450-4216-9292-66622396A5F6}" srcOrd="0" destOrd="0" presId="urn:microsoft.com/office/officeart/2005/8/layout/hierarchy3"/>
    <dgm:cxn modelId="{573FDE23-7555-4C41-9342-3B20CC4A97A7}" type="presOf" srcId="{C2C543EC-BAE5-49F9-B7DC-B15766BC854E}" destId="{DB19D3D4-B9CB-4C1E-838A-9F541EFA45B2}" srcOrd="1" destOrd="0" presId="urn:microsoft.com/office/officeart/2005/8/layout/hierarchy3"/>
    <dgm:cxn modelId="{839AF5D5-B638-4183-80EF-E0404ADE4348}" srcId="{50923648-F220-4C0B-9B18-679F5A2AE646}" destId="{CDB0334C-9E6E-46B5-B27A-B532AD447FB3}" srcOrd="2" destOrd="0" parTransId="{6BD59241-676C-4D52-8AC5-434828EBE0EB}" sibTransId="{2208E150-195A-443D-8D61-82FCF5248EE1}"/>
    <dgm:cxn modelId="{3E9CAF5E-DB49-4A52-BD1E-0AA39DD55C66}" type="presOf" srcId="{76226B97-9130-421B-813F-363673E79AE6}" destId="{35853971-F694-45F9-8CB2-E702896E3FD7}" srcOrd="0" destOrd="0" presId="urn:microsoft.com/office/officeart/2005/8/layout/hierarchy3"/>
    <dgm:cxn modelId="{494EE508-CABB-4048-B4FA-4C107C5F8ADB}" type="presOf" srcId="{C2C543EC-BAE5-49F9-B7DC-B15766BC854E}" destId="{8AEBC35B-4F15-422C-9C31-FF0672784D73}" srcOrd="0" destOrd="0" presId="urn:microsoft.com/office/officeart/2005/8/layout/hierarchy3"/>
    <dgm:cxn modelId="{C79B76D7-0071-49A6-B4A1-D8207E86B152}" type="presParOf" srcId="{DE9E3E2D-38D0-4D95-AFBF-A83D3C75B22A}" destId="{88F50642-2E0A-4409-AC1E-4D9D29A9FE37}" srcOrd="0" destOrd="0" presId="urn:microsoft.com/office/officeart/2005/8/layout/hierarchy3"/>
    <dgm:cxn modelId="{F8AE7591-C2F1-4F27-81A1-7E43E7264F8C}" type="presParOf" srcId="{88F50642-2E0A-4409-AC1E-4D9D29A9FE37}" destId="{032C4DEE-92C3-4D82-AE9A-D508EB0F7F9A}" srcOrd="0" destOrd="0" presId="urn:microsoft.com/office/officeart/2005/8/layout/hierarchy3"/>
    <dgm:cxn modelId="{D53A1096-AEC6-43CE-8FDD-78426996E949}" type="presParOf" srcId="{032C4DEE-92C3-4D82-AE9A-D508EB0F7F9A}" destId="{8AEBC35B-4F15-422C-9C31-FF0672784D73}" srcOrd="0" destOrd="0" presId="urn:microsoft.com/office/officeart/2005/8/layout/hierarchy3"/>
    <dgm:cxn modelId="{B4AECC0A-37CB-4FDF-8324-7914789B7E4F}" type="presParOf" srcId="{032C4DEE-92C3-4D82-AE9A-D508EB0F7F9A}" destId="{DB19D3D4-B9CB-4C1E-838A-9F541EFA45B2}" srcOrd="1" destOrd="0" presId="urn:microsoft.com/office/officeart/2005/8/layout/hierarchy3"/>
    <dgm:cxn modelId="{83821827-66CB-463A-8F52-DB41E978D634}" type="presParOf" srcId="{88F50642-2E0A-4409-AC1E-4D9D29A9FE37}" destId="{8C54963D-A960-456E-B842-A7AA4D97180D}" srcOrd="1" destOrd="0" presId="urn:microsoft.com/office/officeart/2005/8/layout/hierarchy3"/>
    <dgm:cxn modelId="{C6112B20-2447-4597-8DFE-C4C5E5DBBB71}" type="presParOf" srcId="{8C54963D-A960-456E-B842-A7AA4D97180D}" destId="{1F03C638-6520-4528-8F67-11848DC579AD}" srcOrd="0" destOrd="0" presId="urn:microsoft.com/office/officeart/2005/8/layout/hierarchy3"/>
    <dgm:cxn modelId="{15D17704-CBF0-471E-B5E6-83D8955AB931}" type="presParOf" srcId="{8C54963D-A960-456E-B842-A7AA4D97180D}" destId="{7F1AF8AA-CD4F-4682-A104-65C6BA26AAC4}" srcOrd="1" destOrd="0" presId="urn:microsoft.com/office/officeart/2005/8/layout/hierarchy3"/>
    <dgm:cxn modelId="{0F89FD96-6564-4345-9B37-C15E1241F4B9}" type="presParOf" srcId="{8C54963D-A960-456E-B842-A7AA4D97180D}" destId="{DD1D2677-B686-4213-B64B-A461B05B3B54}" srcOrd="2" destOrd="0" presId="urn:microsoft.com/office/officeart/2005/8/layout/hierarchy3"/>
    <dgm:cxn modelId="{52AB354B-C2BB-4C6D-9DD2-EAE9338B5C64}" type="presParOf" srcId="{8C54963D-A960-456E-B842-A7AA4D97180D}" destId="{580DD25B-768E-48AF-AB12-58E41EBC4F9C}" srcOrd="3" destOrd="0" presId="urn:microsoft.com/office/officeart/2005/8/layout/hierarchy3"/>
    <dgm:cxn modelId="{2C20A39C-FB71-4528-971B-8AE53136DD03}" type="presParOf" srcId="{8C54963D-A960-456E-B842-A7AA4D97180D}" destId="{9EA418C8-5971-4877-8563-9F9F0E72816D}" srcOrd="4" destOrd="0" presId="urn:microsoft.com/office/officeart/2005/8/layout/hierarchy3"/>
    <dgm:cxn modelId="{BF9E12C0-1D9C-41C5-B7C8-A4DAA0A8E9DE}" type="presParOf" srcId="{8C54963D-A960-456E-B842-A7AA4D97180D}" destId="{F94A34A3-1740-4982-A3FC-E083B43B2F6A}" srcOrd="5" destOrd="0" presId="urn:microsoft.com/office/officeart/2005/8/layout/hierarchy3"/>
    <dgm:cxn modelId="{D1025C97-C389-48A5-A0CB-631CFC65D4BD}" type="presParOf" srcId="{8C54963D-A960-456E-B842-A7AA4D97180D}" destId="{EE1AE74F-30B1-4FD2-8FFD-27A7D927F7F9}" srcOrd="6" destOrd="0" presId="urn:microsoft.com/office/officeart/2005/8/layout/hierarchy3"/>
    <dgm:cxn modelId="{5A24ACFA-DBC3-4151-881D-FEC108DDD4CD}" type="presParOf" srcId="{8C54963D-A960-456E-B842-A7AA4D97180D}" destId="{B7A103DE-8A1D-4827-B153-D70122BB166C}" srcOrd="7" destOrd="0" presId="urn:microsoft.com/office/officeart/2005/8/layout/hierarchy3"/>
    <dgm:cxn modelId="{9845BCDD-341F-4CC9-9AD0-1B8ADD285389}" type="presParOf" srcId="{8C54963D-A960-456E-B842-A7AA4D97180D}" destId="{F88CD28A-07E9-4E6F-9F30-4407005ADAF6}" srcOrd="8" destOrd="0" presId="urn:microsoft.com/office/officeart/2005/8/layout/hierarchy3"/>
    <dgm:cxn modelId="{53502E21-0CAE-4524-BDAE-E6F96EBC65DA}" type="presParOf" srcId="{8C54963D-A960-456E-B842-A7AA4D97180D}" destId="{86CD88D9-04E3-472B-8540-9FD73EB557D7}" srcOrd="9" destOrd="0" presId="urn:microsoft.com/office/officeart/2005/8/layout/hierarchy3"/>
    <dgm:cxn modelId="{0B6CF83D-061A-4512-AC0B-203C64F123BE}" type="presParOf" srcId="{DE9E3E2D-38D0-4D95-AFBF-A83D3C75B22A}" destId="{91CEC751-9680-4D08-83ED-731477EE657A}" srcOrd="1" destOrd="0" presId="urn:microsoft.com/office/officeart/2005/8/layout/hierarchy3"/>
    <dgm:cxn modelId="{92E6F5F5-FBD7-4415-B2DE-B9E3B9190623}" type="presParOf" srcId="{91CEC751-9680-4D08-83ED-731477EE657A}" destId="{77F479F9-0484-4CF6-B48D-AF6941B7F6B0}" srcOrd="0" destOrd="0" presId="urn:microsoft.com/office/officeart/2005/8/layout/hierarchy3"/>
    <dgm:cxn modelId="{FCF3A520-8E3D-4C7B-B3CB-E65BCD23D8AB}" type="presParOf" srcId="{77F479F9-0484-4CF6-B48D-AF6941B7F6B0}" destId="{051935C1-7450-4216-9292-66622396A5F6}" srcOrd="0" destOrd="0" presId="urn:microsoft.com/office/officeart/2005/8/layout/hierarchy3"/>
    <dgm:cxn modelId="{5DB7EB9D-84C7-44E2-9C19-E8CC4D4C9029}" type="presParOf" srcId="{77F479F9-0484-4CF6-B48D-AF6941B7F6B0}" destId="{67DB3574-952F-40DB-85E8-DF1000B92709}" srcOrd="1" destOrd="0" presId="urn:microsoft.com/office/officeart/2005/8/layout/hierarchy3"/>
    <dgm:cxn modelId="{124898F5-6B63-4C7D-95E9-2B497DEB7C47}" type="presParOf" srcId="{91CEC751-9680-4D08-83ED-731477EE657A}" destId="{F33B2EBB-BEE0-4A2D-8F69-EC8FACE9E4E3}" srcOrd="1" destOrd="0" presId="urn:microsoft.com/office/officeart/2005/8/layout/hierarchy3"/>
    <dgm:cxn modelId="{82D9CF1B-91B8-46C7-94ED-6004CCC62284}" type="presParOf" srcId="{F33B2EBB-BEE0-4A2D-8F69-EC8FACE9E4E3}" destId="{5FA54D49-CF26-45A5-BB58-20C9CBF85780}" srcOrd="0" destOrd="0" presId="urn:microsoft.com/office/officeart/2005/8/layout/hierarchy3"/>
    <dgm:cxn modelId="{DF40D278-C213-455B-B66C-6A1305DF1466}" type="presParOf" srcId="{F33B2EBB-BEE0-4A2D-8F69-EC8FACE9E4E3}" destId="{A96AAF93-0329-4B4B-B48A-4E5ACA64F53E}" srcOrd="1" destOrd="0" presId="urn:microsoft.com/office/officeart/2005/8/layout/hierarchy3"/>
    <dgm:cxn modelId="{EC220B9C-A088-4588-A5AE-E68366879631}" type="presParOf" srcId="{F33B2EBB-BEE0-4A2D-8F69-EC8FACE9E4E3}" destId="{BB82B9E9-C748-4E3F-96BB-F5A8FCBD28D0}" srcOrd="2" destOrd="0" presId="urn:microsoft.com/office/officeart/2005/8/layout/hierarchy3"/>
    <dgm:cxn modelId="{1AF25297-31BC-4B41-A7F9-13062A3FFD38}" type="presParOf" srcId="{F33B2EBB-BEE0-4A2D-8F69-EC8FACE9E4E3}" destId="{669965DD-02C5-4369-BC79-44558348B3DB}" srcOrd="3" destOrd="0" presId="urn:microsoft.com/office/officeart/2005/8/layout/hierarchy3"/>
    <dgm:cxn modelId="{F0D74757-49BA-40ED-B6BA-A8D360CC26FC}" type="presParOf" srcId="{F33B2EBB-BEE0-4A2D-8F69-EC8FACE9E4E3}" destId="{13AAC78D-8B71-4784-AC44-CA3110CC3C39}" srcOrd="4" destOrd="0" presId="urn:microsoft.com/office/officeart/2005/8/layout/hierarchy3"/>
    <dgm:cxn modelId="{1D07CB66-ADD5-4C77-A40A-227BBF23D70D}" type="presParOf" srcId="{F33B2EBB-BEE0-4A2D-8F69-EC8FACE9E4E3}" destId="{D7F3F9AE-A694-4180-9329-B917B54E2B00}" srcOrd="5" destOrd="0" presId="urn:microsoft.com/office/officeart/2005/8/layout/hierarchy3"/>
    <dgm:cxn modelId="{3C7E7DE2-FA2C-48F2-BB22-D152491A26D4}" type="presParOf" srcId="{F33B2EBB-BEE0-4A2D-8F69-EC8FACE9E4E3}" destId="{0BDE90F6-C79C-4874-B28D-4F7705E02312}" srcOrd="6" destOrd="0" presId="urn:microsoft.com/office/officeart/2005/8/layout/hierarchy3"/>
    <dgm:cxn modelId="{6079235D-3E40-42D9-A3CD-54843AED4789}" type="presParOf" srcId="{F33B2EBB-BEE0-4A2D-8F69-EC8FACE9E4E3}" destId="{56250700-662A-4006-BA83-0FA2AC12020D}" srcOrd="7" destOrd="0" presId="urn:microsoft.com/office/officeart/2005/8/layout/hierarchy3"/>
    <dgm:cxn modelId="{74981A86-BB0E-4F72-9B1D-7164B5F0347C}" type="presParOf" srcId="{F33B2EBB-BEE0-4A2D-8F69-EC8FACE9E4E3}" destId="{93FF1A4B-C623-4E72-A750-1D978704BDBB}" srcOrd="8" destOrd="0" presId="urn:microsoft.com/office/officeart/2005/8/layout/hierarchy3"/>
    <dgm:cxn modelId="{3969C3A9-6C75-4DDD-B0D1-D84467997FF4}" type="presParOf" srcId="{F33B2EBB-BEE0-4A2D-8F69-EC8FACE9E4E3}" destId="{35853971-F694-45F9-8CB2-E702896E3FD7}" srcOrd="9" destOrd="0" presId="urn:microsoft.com/office/officeart/2005/8/layout/hierarchy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086ACE0-BF70-4032-A643-3D6FA6BB96A4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C2C543EC-BAE5-49F9-B7DC-B15766BC854E}">
      <dgm:prSet phldrT="[Texto]" custT="1"/>
      <dgm:spPr/>
      <dgm:t>
        <a:bodyPr/>
        <a:lstStyle/>
        <a:p>
          <a:r>
            <a:rPr lang="es-CO" sz="1600" b="1" smtClean="0"/>
            <a:t>Rayos X</a:t>
          </a:r>
          <a:endParaRPr lang="es-CO" sz="1600" b="1" dirty="0"/>
        </a:p>
      </dgm:t>
    </dgm:pt>
    <dgm:pt modelId="{ABA1B6F4-E445-482E-B745-93DD9C601E1A}" type="parTrans" cxnId="{CCB5E1F3-9C6A-4F9D-9499-FE51204E0E39}">
      <dgm:prSet/>
      <dgm:spPr/>
      <dgm:t>
        <a:bodyPr/>
        <a:lstStyle/>
        <a:p>
          <a:endParaRPr lang="es-CO" sz="1400"/>
        </a:p>
      </dgm:t>
    </dgm:pt>
    <dgm:pt modelId="{C60ECB01-5764-4A0C-8046-65C9919601A3}" type="sibTrans" cxnId="{CCB5E1F3-9C6A-4F9D-9499-FE51204E0E39}">
      <dgm:prSet/>
      <dgm:spPr/>
      <dgm:t>
        <a:bodyPr/>
        <a:lstStyle/>
        <a:p>
          <a:endParaRPr lang="es-CO" sz="1400"/>
        </a:p>
      </dgm:t>
    </dgm:pt>
    <dgm:pt modelId="{09A2AD8C-D3BB-4965-AA38-E2AFDAE20D00}">
      <dgm:prSet phldrT="[Texto]" custT="1"/>
      <dgm:spPr/>
      <dgm:t>
        <a:bodyPr/>
        <a:lstStyle/>
        <a:p>
          <a:r>
            <a:rPr lang="es-CO" sz="1400" dirty="0" smtClean="0"/>
            <a:t>Exposición a dosis de radiación no adecuadas</a:t>
          </a:r>
          <a:endParaRPr lang="es-CO" sz="1400" dirty="0"/>
        </a:p>
      </dgm:t>
    </dgm:pt>
    <dgm:pt modelId="{BEA35E13-4885-458B-8984-54D8F2B85356}" type="parTrans" cxnId="{216A97A0-EE3D-4984-8D76-E9D90A00A90E}">
      <dgm:prSet/>
      <dgm:spPr/>
      <dgm:t>
        <a:bodyPr/>
        <a:lstStyle/>
        <a:p>
          <a:endParaRPr lang="es-CO" sz="1400"/>
        </a:p>
      </dgm:t>
    </dgm:pt>
    <dgm:pt modelId="{2CC77907-B1CF-4996-BE52-52516C3537DA}" type="sibTrans" cxnId="{216A97A0-EE3D-4984-8D76-E9D90A00A90E}">
      <dgm:prSet/>
      <dgm:spPr/>
      <dgm:t>
        <a:bodyPr/>
        <a:lstStyle/>
        <a:p>
          <a:endParaRPr lang="es-CO" sz="1400"/>
        </a:p>
      </dgm:t>
    </dgm:pt>
    <dgm:pt modelId="{DDF3FCA7-93AE-4D9A-A2D1-9706844C13DE}">
      <dgm:prSet phldrT="[Texto]" custT="1"/>
      <dgm:spPr/>
      <dgm:t>
        <a:bodyPr/>
        <a:lstStyle/>
        <a:p>
          <a:r>
            <a:rPr lang="es-CO" sz="1400" dirty="0" smtClean="0"/>
            <a:t>Caída de pacientes</a:t>
          </a:r>
          <a:endParaRPr lang="es-CO" sz="1400" dirty="0"/>
        </a:p>
      </dgm:t>
    </dgm:pt>
    <dgm:pt modelId="{93C3C3E2-1F8C-4D8A-BBFD-5ADD59D66B6C}" type="parTrans" cxnId="{0E53C001-62DD-47E4-A488-BC5892917E5E}">
      <dgm:prSet/>
      <dgm:spPr/>
      <dgm:t>
        <a:bodyPr/>
        <a:lstStyle/>
        <a:p>
          <a:endParaRPr lang="es-CO" sz="1400"/>
        </a:p>
      </dgm:t>
    </dgm:pt>
    <dgm:pt modelId="{D36EF15F-3F79-4C8E-A5F3-8A58502AEA53}" type="sibTrans" cxnId="{0E53C001-62DD-47E4-A488-BC5892917E5E}">
      <dgm:prSet/>
      <dgm:spPr/>
      <dgm:t>
        <a:bodyPr/>
        <a:lstStyle/>
        <a:p>
          <a:endParaRPr lang="es-CO" sz="1400"/>
        </a:p>
      </dgm:t>
    </dgm:pt>
    <dgm:pt modelId="{50923648-F220-4C0B-9B18-679F5A2AE646}">
      <dgm:prSet phldrT="[Texto]" custT="1"/>
      <dgm:spPr/>
      <dgm:t>
        <a:bodyPr/>
        <a:lstStyle/>
        <a:p>
          <a:r>
            <a:rPr lang="es-CO" sz="1600" b="1" dirty="0" smtClean="0"/>
            <a:t>Traslado Asistencial Básico</a:t>
          </a:r>
          <a:endParaRPr lang="es-CO" sz="1600" b="1" dirty="0"/>
        </a:p>
      </dgm:t>
    </dgm:pt>
    <dgm:pt modelId="{20879D39-C618-499D-8C8F-7F6D8E916326}" type="parTrans" cxnId="{79913416-697E-4140-AF51-8D34D7FE879E}">
      <dgm:prSet/>
      <dgm:spPr/>
      <dgm:t>
        <a:bodyPr/>
        <a:lstStyle/>
        <a:p>
          <a:endParaRPr lang="es-CO" sz="1400"/>
        </a:p>
      </dgm:t>
    </dgm:pt>
    <dgm:pt modelId="{685F42E7-6D2A-46C1-876E-4ECFCE407DDB}" type="sibTrans" cxnId="{79913416-697E-4140-AF51-8D34D7FE879E}">
      <dgm:prSet/>
      <dgm:spPr/>
      <dgm:t>
        <a:bodyPr/>
        <a:lstStyle/>
        <a:p>
          <a:endParaRPr lang="es-CO" sz="1400"/>
        </a:p>
      </dgm:t>
    </dgm:pt>
    <dgm:pt modelId="{9F681B7D-E7D3-4037-AA7B-EA04863835E8}">
      <dgm:prSet phldrT="[Texto]" custT="1"/>
      <dgm:spPr/>
      <dgm:t>
        <a:bodyPr/>
        <a:lstStyle/>
        <a:p>
          <a:r>
            <a:rPr lang="es-CO" sz="1400" dirty="0" smtClean="0"/>
            <a:t>Caída de paciente</a:t>
          </a:r>
          <a:endParaRPr lang="es-CO" sz="1400" dirty="0"/>
        </a:p>
      </dgm:t>
    </dgm:pt>
    <dgm:pt modelId="{3C24CDE6-E975-4E45-9B7B-E4C89F92925E}" type="parTrans" cxnId="{F12E587C-5D5D-4D1E-BA06-A56E91F76079}">
      <dgm:prSet/>
      <dgm:spPr/>
      <dgm:t>
        <a:bodyPr/>
        <a:lstStyle/>
        <a:p>
          <a:endParaRPr lang="es-CO" sz="1400"/>
        </a:p>
      </dgm:t>
    </dgm:pt>
    <dgm:pt modelId="{421498C7-F675-4C84-BAA2-AA3384BB4B9C}" type="sibTrans" cxnId="{F12E587C-5D5D-4D1E-BA06-A56E91F76079}">
      <dgm:prSet/>
      <dgm:spPr/>
      <dgm:t>
        <a:bodyPr/>
        <a:lstStyle/>
        <a:p>
          <a:endParaRPr lang="es-CO" sz="1400"/>
        </a:p>
      </dgm:t>
    </dgm:pt>
    <dgm:pt modelId="{01E48FBB-3695-4C0C-8C70-BBFACABA8460}">
      <dgm:prSet phldrT="[Texto]" custT="1"/>
      <dgm:spPr/>
      <dgm:t>
        <a:bodyPr/>
        <a:lstStyle/>
        <a:p>
          <a:r>
            <a:rPr lang="es-CO" sz="1300" dirty="0" smtClean="0"/>
            <a:t>Falta de oportunidad en el sistema de referencia</a:t>
          </a:r>
          <a:endParaRPr lang="es-CO" sz="1300" dirty="0"/>
        </a:p>
      </dgm:t>
    </dgm:pt>
    <dgm:pt modelId="{5D980C2E-A482-4DAF-8D7F-5C5B24CB1AF9}" type="parTrans" cxnId="{B13A8D90-5D1D-449E-A4AB-E66848F17461}">
      <dgm:prSet/>
      <dgm:spPr/>
      <dgm:t>
        <a:bodyPr/>
        <a:lstStyle/>
        <a:p>
          <a:endParaRPr lang="es-CO" sz="1400"/>
        </a:p>
      </dgm:t>
    </dgm:pt>
    <dgm:pt modelId="{094107D9-BB61-4F4D-AEB1-264DA3F18E89}" type="sibTrans" cxnId="{B13A8D90-5D1D-449E-A4AB-E66848F17461}">
      <dgm:prSet/>
      <dgm:spPr/>
      <dgm:t>
        <a:bodyPr/>
        <a:lstStyle/>
        <a:p>
          <a:endParaRPr lang="es-CO" sz="1400"/>
        </a:p>
      </dgm:t>
    </dgm:pt>
    <dgm:pt modelId="{75AC3F9C-3F78-4015-99AD-0EF132943591}">
      <dgm:prSet phldrT="[Texto]" custT="1"/>
      <dgm:spPr/>
      <dgm:t>
        <a:bodyPr/>
        <a:lstStyle/>
        <a:p>
          <a:r>
            <a:rPr lang="es-CO" sz="1400" dirty="0" smtClean="0"/>
            <a:t>Entrega equivocada de resultados</a:t>
          </a:r>
          <a:endParaRPr lang="es-CO" sz="1400" dirty="0"/>
        </a:p>
      </dgm:t>
    </dgm:pt>
    <dgm:pt modelId="{8CA59CF2-3378-4101-B605-09591B75B0D8}" type="parTrans" cxnId="{CDE6BEC3-3031-4745-9817-DEDD8E85CF02}">
      <dgm:prSet/>
      <dgm:spPr/>
      <dgm:t>
        <a:bodyPr/>
        <a:lstStyle/>
        <a:p>
          <a:endParaRPr lang="es-CO" sz="1400"/>
        </a:p>
      </dgm:t>
    </dgm:pt>
    <dgm:pt modelId="{E685F197-641B-4973-908D-91256631CC07}" type="sibTrans" cxnId="{CDE6BEC3-3031-4745-9817-DEDD8E85CF02}">
      <dgm:prSet/>
      <dgm:spPr/>
      <dgm:t>
        <a:bodyPr/>
        <a:lstStyle/>
        <a:p>
          <a:endParaRPr lang="es-CO" sz="1400"/>
        </a:p>
      </dgm:t>
    </dgm:pt>
    <dgm:pt modelId="{BD8A839B-9D95-49FA-A077-4A63B83E971F}">
      <dgm:prSet phldrT="[Texto]" custT="1"/>
      <dgm:spPr/>
      <dgm:t>
        <a:bodyPr/>
        <a:lstStyle/>
        <a:p>
          <a:r>
            <a:rPr lang="es-CO" sz="1400" smtClean="0"/>
            <a:t>Perdida de privacidad de los resultados</a:t>
          </a:r>
          <a:endParaRPr lang="es-CO" sz="1400" dirty="0"/>
        </a:p>
      </dgm:t>
    </dgm:pt>
    <dgm:pt modelId="{EFD6BE37-5998-4205-9527-77B2ADEA0627}" type="parTrans" cxnId="{830B6372-DE9E-41E4-B674-3FFB4BAA9DD9}">
      <dgm:prSet/>
      <dgm:spPr/>
      <dgm:t>
        <a:bodyPr/>
        <a:lstStyle/>
        <a:p>
          <a:endParaRPr lang="es-CO" sz="1400"/>
        </a:p>
      </dgm:t>
    </dgm:pt>
    <dgm:pt modelId="{6E52FD52-908A-4A40-86B9-7FE4FFB8D858}" type="sibTrans" cxnId="{830B6372-DE9E-41E4-B674-3FFB4BAA9DD9}">
      <dgm:prSet/>
      <dgm:spPr/>
      <dgm:t>
        <a:bodyPr/>
        <a:lstStyle/>
        <a:p>
          <a:endParaRPr lang="es-CO" sz="1400"/>
        </a:p>
      </dgm:t>
    </dgm:pt>
    <dgm:pt modelId="{BDD1ED4F-89C4-4FC3-AC7C-83779D1B6DA5}">
      <dgm:prSet phldrT="[Texto]" custT="1"/>
      <dgm:spPr/>
      <dgm:t>
        <a:bodyPr/>
        <a:lstStyle/>
        <a:p>
          <a:r>
            <a:rPr lang="es-CO" sz="1400" dirty="0" smtClean="0"/>
            <a:t>Accidente de tránsito</a:t>
          </a:r>
          <a:endParaRPr lang="es-CO" sz="1400" dirty="0"/>
        </a:p>
      </dgm:t>
    </dgm:pt>
    <dgm:pt modelId="{398A012A-23B2-4567-A31E-D96A730A863B}" type="parTrans" cxnId="{A6A5DA52-0B21-4A5B-9F11-52B1914C7B12}">
      <dgm:prSet/>
      <dgm:spPr/>
      <dgm:t>
        <a:bodyPr/>
        <a:lstStyle/>
        <a:p>
          <a:endParaRPr lang="es-CO" sz="1400"/>
        </a:p>
      </dgm:t>
    </dgm:pt>
    <dgm:pt modelId="{D6DBE213-8C74-4FD8-ADAD-43EF2C6A6705}" type="sibTrans" cxnId="{A6A5DA52-0B21-4A5B-9F11-52B1914C7B12}">
      <dgm:prSet/>
      <dgm:spPr/>
      <dgm:t>
        <a:bodyPr/>
        <a:lstStyle/>
        <a:p>
          <a:endParaRPr lang="es-CO" sz="1400"/>
        </a:p>
      </dgm:t>
    </dgm:pt>
    <dgm:pt modelId="{CDB0334C-9E6E-46B5-B27A-B532AD447FB3}">
      <dgm:prSet phldrT="[Texto]" custT="1"/>
      <dgm:spPr/>
      <dgm:t>
        <a:bodyPr/>
        <a:lstStyle/>
        <a:p>
          <a:r>
            <a:rPr lang="es-CO" sz="1300" dirty="0" smtClean="0"/>
            <a:t>Complicaciones del paciente durante el traslado</a:t>
          </a:r>
          <a:endParaRPr lang="es-CO" sz="1300" dirty="0"/>
        </a:p>
      </dgm:t>
    </dgm:pt>
    <dgm:pt modelId="{6BD59241-676C-4D52-8AC5-434828EBE0EB}" type="parTrans" cxnId="{839AF5D5-B638-4183-80EF-E0404ADE4348}">
      <dgm:prSet/>
      <dgm:spPr/>
      <dgm:t>
        <a:bodyPr/>
        <a:lstStyle/>
        <a:p>
          <a:endParaRPr lang="es-CO" sz="1400"/>
        </a:p>
      </dgm:t>
    </dgm:pt>
    <dgm:pt modelId="{2208E150-195A-443D-8D61-82FCF5248EE1}" type="sibTrans" cxnId="{839AF5D5-B638-4183-80EF-E0404ADE4348}">
      <dgm:prSet/>
      <dgm:spPr/>
      <dgm:t>
        <a:bodyPr/>
        <a:lstStyle/>
        <a:p>
          <a:endParaRPr lang="es-CO" sz="1400"/>
        </a:p>
      </dgm:t>
    </dgm:pt>
    <dgm:pt modelId="{A8C5096C-228B-4DEA-854D-83FA8FEB35F4}">
      <dgm:prSet phldrT="[Texto]" custT="1"/>
      <dgm:spPr/>
      <dgm:t>
        <a:bodyPr/>
        <a:lstStyle/>
        <a:p>
          <a:r>
            <a:rPr lang="es-CO" sz="1400" dirty="0" smtClean="0"/>
            <a:t>Otras complicaciones</a:t>
          </a:r>
          <a:endParaRPr lang="es-CO" sz="1400" dirty="0"/>
        </a:p>
      </dgm:t>
    </dgm:pt>
    <dgm:pt modelId="{CA79B79C-B6B9-4385-8216-F132A0FEE651}" type="parTrans" cxnId="{D960F792-77EF-4546-B307-DEF612917A2E}">
      <dgm:prSet/>
      <dgm:spPr/>
      <dgm:t>
        <a:bodyPr/>
        <a:lstStyle/>
        <a:p>
          <a:endParaRPr lang="es-CO" sz="1400"/>
        </a:p>
      </dgm:t>
    </dgm:pt>
    <dgm:pt modelId="{657F35D5-4569-4125-9DEC-3CB89D66A4E0}" type="sibTrans" cxnId="{D960F792-77EF-4546-B307-DEF612917A2E}">
      <dgm:prSet/>
      <dgm:spPr/>
      <dgm:t>
        <a:bodyPr/>
        <a:lstStyle/>
        <a:p>
          <a:endParaRPr lang="es-CO" sz="1400"/>
        </a:p>
      </dgm:t>
    </dgm:pt>
    <dgm:pt modelId="{76226B97-9130-421B-813F-363673E79AE6}">
      <dgm:prSet phldrT="[Texto]" custT="1"/>
      <dgm:spPr/>
      <dgm:t>
        <a:bodyPr/>
        <a:lstStyle/>
        <a:p>
          <a:r>
            <a:rPr lang="es-CO" sz="1400" dirty="0" smtClean="0"/>
            <a:t>Trauma por uso de equipos biomédicos</a:t>
          </a:r>
          <a:endParaRPr lang="es-CO" sz="1400" dirty="0"/>
        </a:p>
      </dgm:t>
    </dgm:pt>
    <dgm:pt modelId="{B804B64C-FE96-4756-83DB-12D3CD3F2A3A}" type="parTrans" cxnId="{87564D7E-24AB-4EB9-B6A4-2A5339A84BBD}">
      <dgm:prSet/>
      <dgm:spPr/>
      <dgm:t>
        <a:bodyPr/>
        <a:lstStyle/>
        <a:p>
          <a:endParaRPr lang="es-CO" sz="1400"/>
        </a:p>
      </dgm:t>
    </dgm:pt>
    <dgm:pt modelId="{C436F955-D7A6-4547-AA93-AAFE4117A146}" type="sibTrans" cxnId="{87564D7E-24AB-4EB9-B6A4-2A5339A84BBD}">
      <dgm:prSet/>
      <dgm:spPr/>
      <dgm:t>
        <a:bodyPr/>
        <a:lstStyle/>
        <a:p>
          <a:endParaRPr lang="es-CO" sz="1400"/>
        </a:p>
      </dgm:t>
    </dgm:pt>
    <dgm:pt modelId="{55FD9F6F-8FFD-4ED2-A376-EA07D4B6EA64}">
      <dgm:prSet phldrT="[Texto]" custT="1"/>
      <dgm:spPr/>
      <dgm:t>
        <a:bodyPr/>
        <a:lstStyle/>
        <a:p>
          <a:r>
            <a:rPr lang="es-CO" sz="1400" dirty="0" smtClean="0"/>
            <a:t>Flebitis</a:t>
          </a:r>
          <a:endParaRPr lang="es-CO" sz="1400" dirty="0"/>
        </a:p>
      </dgm:t>
    </dgm:pt>
    <dgm:pt modelId="{3C68E199-FE51-48C7-8F1E-713801467564}" type="parTrans" cxnId="{2527A3E4-8DC2-4637-8E5F-13E20573C5B7}">
      <dgm:prSet/>
      <dgm:spPr/>
      <dgm:t>
        <a:bodyPr/>
        <a:lstStyle/>
        <a:p>
          <a:endParaRPr lang="es-CO" sz="1400"/>
        </a:p>
      </dgm:t>
    </dgm:pt>
    <dgm:pt modelId="{BA9C746C-377D-4071-AF5B-C62824D53B33}" type="sibTrans" cxnId="{2527A3E4-8DC2-4637-8E5F-13E20573C5B7}">
      <dgm:prSet/>
      <dgm:spPr/>
      <dgm:t>
        <a:bodyPr/>
        <a:lstStyle/>
        <a:p>
          <a:endParaRPr lang="es-CO" sz="1400"/>
        </a:p>
      </dgm:t>
    </dgm:pt>
    <dgm:pt modelId="{910BF781-FACD-4B95-9A20-0C11D67A6224}">
      <dgm:prSet phldrT="[Texto]" custT="1"/>
      <dgm:spPr/>
      <dgm:t>
        <a:bodyPr/>
        <a:lstStyle/>
        <a:p>
          <a:r>
            <a:rPr lang="es-CO" sz="1400" dirty="0" smtClean="0"/>
            <a:t>Muerte</a:t>
          </a:r>
          <a:endParaRPr lang="es-CO" sz="1400" dirty="0"/>
        </a:p>
      </dgm:t>
    </dgm:pt>
    <dgm:pt modelId="{45238B7B-6FCD-40B6-ABDE-B9DE1524ACAB}" type="parTrans" cxnId="{7BB07FFB-9466-49BF-9612-BACE63E91D16}">
      <dgm:prSet/>
      <dgm:spPr/>
      <dgm:t>
        <a:bodyPr/>
        <a:lstStyle/>
        <a:p>
          <a:endParaRPr lang="es-CO" sz="1400"/>
        </a:p>
      </dgm:t>
    </dgm:pt>
    <dgm:pt modelId="{F3B94702-1E40-4034-8CB0-209CEE691368}" type="sibTrans" cxnId="{7BB07FFB-9466-49BF-9612-BACE63E91D16}">
      <dgm:prSet/>
      <dgm:spPr/>
      <dgm:t>
        <a:bodyPr/>
        <a:lstStyle/>
        <a:p>
          <a:endParaRPr lang="es-CO" sz="1400"/>
        </a:p>
      </dgm:t>
    </dgm:pt>
    <dgm:pt modelId="{A2D5078B-B331-4B41-8DCD-3A74035EF83F}">
      <dgm:prSet phldrT="[Texto]" custT="1"/>
      <dgm:spPr/>
      <dgm:t>
        <a:bodyPr/>
        <a:lstStyle/>
        <a:p>
          <a:r>
            <a:rPr lang="es-CO" sz="1400" dirty="0" smtClean="0"/>
            <a:t>Otras complicaciones</a:t>
          </a:r>
          <a:endParaRPr lang="es-CO" sz="1400" dirty="0"/>
        </a:p>
      </dgm:t>
    </dgm:pt>
    <dgm:pt modelId="{BD09C2A5-B3E0-409A-AD54-F93F8C1B2CE4}" type="parTrans" cxnId="{4C44B0E7-CF75-4527-81E6-00A416855F29}">
      <dgm:prSet/>
      <dgm:spPr/>
      <dgm:t>
        <a:bodyPr/>
        <a:lstStyle/>
        <a:p>
          <a:endParaRPr lang="es-CO" sz="1400"/>
        </a:p>
      </dgm:t>
    </dgm:pt>
    <dgm:pt modelId="{C08024AA-C0AB-4ED6-A6E6-475D075A2593}" type="sibTrans" cxnId="{4C44B0E7-CF75-4527-81E6-00A416855F29}">
      <dgm:prSet/>
      <dgm:spPr/>
      <dgm:t>
        <a:bodyPr/>
        <a:lstStyle/>
        <a:p>
          <a:endParaRPr lang="es-CO" sz="1400"/>
        </a:p>
      </dgm:t>
    </dgm:pt>
    <dgm:pt modelId="{DE9E3E2D-38D0-4D95-AFBF-A83D3C75B22A}" type="pres">
      <dgm:prSet presAssocID="{D086ACE0-BF70-4032-A643-3D6FA6BB96A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88F50642-2E0A-4409-AC1E-4D9D29A9FE37}" type="pres">
      <dgm:prSet presAssocID="{C2C543EC-BAE5-49F9-B7DC-B15766BC854E}" presName="root" presStyleCnt="0"/>
      <dgm:spPr/>
      <dgm:t>
        <a:bodyPr/>
        <a:lstStyle/>
        <a:p>
          <a:endParaRPr lang="es-CO"/>
        </a:p>
      </dgm:t>
    </dgm:pt>
    <dgm:pt modelId="{032C4DEE-92C3-4D82-AE9A-D508EB0F7F9A}" type="pres">
      <dgm:prSet presAssocID="{C2C543EC-BAE5-49F9-B7DC-B15766BC854E}" presName="rootComposite" presStyleCnt="0"/>
      <dgm:spPr/>
      <dgm:t>
        <a:bodyPr/>
        <a:lstStyle/>
        <a:p>
          <a:endParaRPr lang="es-CO"/>
        </a:p>
      </dgm:t>
    </dgm:pt>
    <dgm:pt modelId="{8AEBC35B-4F15-422C-9C31-FF0672784D73}" type="pres">
      <dgm:prSet presAssocID="{C2C543EC-BAE5-49F9-B7DC-B15766BC854E}" presName="rootText" presStyleLbl="node1" presStyleIdx="0" presStyleCnt="2" custScaleX="244221" custScaleY="145924"/>
      <dgm:spPr/>
      <dgm:t>
        <a:bodyPr/>
        <a:lstStyle/>
        <a:p>
          <a:endParaRPr lang="es-CO"/>
        </a:p>
      </dgm:t>
    </dgm:pt>
    <dgm:pt modelId="{DB19D3D4-B9CB-4C1E-838A-9F541EFA45B2}" type="pres">
      <dgm:prSet presAssocID="{C2C543EC-BAE5-49F9-B7DC-B15766BC854E}" presName="rootConnector" presStyleLbl="node1" presStyleIdx="0" presStyleCnt="2"/>
      <dgm:spPr/>
      <dgm:t>
        <a:bodyPr/>
        <a:lstStyle/>
        <a:p>
          <a:endParaRPr lang="es-CO"/>
        </a:p>
      </dgm:t>
    </dgm:pt>
    <dgm:pt modelId="{8C54963D-A960-456E-B842-A7AA4D97180D}" type="pres">
      <dgm:prSet presAssocID="{C2C543EC-BAE5-49F9-B7DC-B15766BC854E}" presName="childShape" presStyleCnt="0"/>
      <dgm:spPr/>
      <dgm:t>
        <a:bodyPr/>
        <a:lstStyle/>
        <a:p>
          <a:endParaRPr lang="es-CO"/>
        </a:p>
      </dgm:t>
    </dgm:pt>
    <dgm:pt modelId="{1F03C638-6520-4528-8F67-11848DC579AD}" type="pres">
      <dgm:prSet presAssocID="{BEA35E13-4885-458B-8984-54D8F2B85356}" presName="Name13" presStyleLbl="parChTrans1D2" presStyleIdx="0" presStyleCnt="13"/>
      <dgm:spPr/>
      <dgm:t>
        <a:bodyPr/>
        <a:lstStyle/>
        <a:p>
          <a:endParaRPr lang="es-CO"/>
        </a:p>
      </dgm:t>
    </dgm:pt>
    <dgm:pt modelId="{7F1AF8AA-CD4F-4682-A104-65C6BA26AAC4}" type="pres">
      <dgm:prSet presAssocID="{09A2AD8C-D3BB-4965-AA38-E2AFDAE20D00}" presName="childText" presStyleLbl="bgAcc1" presStyleIdx="0" presStyleCnt="13" custScaleX="273255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D1D2677-B686-4213-B64B-A461B05B3B54}" type="pres">
      <dgm:prSet presAssocID="{93C3C3E2-1F8C-4D8A-BBFD-5ADD59D66B6C}" presName="Name13" presStyleLbl="parChTrans1D2" presStyleIdx="1" presStyleCnt="13"/>
      <dgm:spPr/>
      <dgm:t>
        <a:bodyPr/>
        <a:lstStyle/>
        <a:p>
          <a:endParaRPr lang="es-CO"/>
        </a:p>
      </dgm:t>
    </dgm:pt>
    <dgm:pt modelId="{580DD25B-768E-48AF-AB12-58E41EBC4F9C}" type="pres">
      <dgm:prSet presAssocID="{DDF3FCA7-93AE-4D9A-A2D1-9706844C13DE}" presName="childText" presStyleLbl="bgAcc1" presStyleIdx="1" presStyleCnt="13" custScaleX="273255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EA418C8-5971-4877-8563-9F9F0E72816D}" type="pres">
      <dgm:prSet presAssocID="{8CA59CF2-3378-4101-B605-09591B75B0D8}" presName="Name13" presStyleLbl="parChTrans1D2" presStyleIdx="2" presStyleCnt="13"/>
      <dgm:spPr/>
      <dgm:t>
        <a:bodyPr/>
        <a:lstStyle/>
        <a:p>
          <a:endParaRPr lang="es-CO"/>
        </a:p>
      </dgm:t>
    </dgm:pt>
    <dgm:pt modelId="{F94A34A3-1740-4982-A3FC-E083B43B2F6A}" type="pres">
      <dgm:prSet presAssocID="{75AC3F9C-3F78-4015-99AD-0EF132943591}" presName="childText" presStyleLbl="bgAcc1" presStyleIdx="2" presStyleCnt="13" custScaleX="273255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E1AE74F-30B1-4FD2-8FFD-27A7D927F7F9}" type="pres">
      <dgm:prSet presAssocID="{EFD6BE37-5998-4205-9527-77B2ADEA0627}" presName="Name13" presStyleLbl="parChTrans1D2" presStyleIdx="3" presStyleCnt="13"/>
      <dgm:spPr/>
      <dgm:t>
        <a:bodyPr/>
        <a:lstStyle/>
        <a:p>
          <a:endParaRPr lang="es-CO"/>
        </a:p>
      </dgm:t>
    </dgm:pt>
    <dgm:pt modelId="{B7A103DE-8A1D-4827-B153-D70122BB166C}" type="pres">
      <dgm:prSet presAssocID="{BD8A839B-9D95-49FA-A077-4A63B83E971F}" presName="childText" presStyleLbl="bgAcc1" presStyleIdx="3" presStyleCnt="13" custScaleX="273255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88CD28A-07E9-4E6F-9F30-4407005ADAF6}" type="pres">
      <dgm:prSet presAssocID="{CA79B79C-B6B9-4385-8216-F132A0FEE651}" presName="Name13" presStyleLbl="parChTrans1D2" presStyleIdx="4" presStyleCnt="13"/>
      <dgm:spPr/>
      <dgm:t>
        <a:bodyPr/>
        <a:lstStyle/>
        <a:p>
          <a:endParaRPr lang="es-CO"/>
        </a:p>
      </dgm:t>
    </dgm:pt>
    <dgm:pt modelId="{86CD88D9-04E3-472B-8540-9FD73EB557D7}" type="pres">
      <dgm:prSet presAssocID="{A8C5096C-228B-4DEA-854D-83FA8FEB35F4}" presName="childText" presStyleLbl="bgAcc1" presStyleIdx="4" presStyleCnt="13" custScaleX="273255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1CEC751-9680-4D08-83ED-731477EE657A}" type="pres">
      <dgm:prSet presAssocID="{50923648-F220-4C0B-9B18-679F5A2AE646}" presName="root" presStyleCnt="0"/>
      <dgm:spPr/>
      <dgm:t>
        <a:bodyPr/>
        <a:lstStyle/>
        <a:p>
          <a:endParaRPr lang="es-CO"/>
        </a:p>
      </dgm:t>
    </dgm:pt>
    <dgm:pt modelId="{77F479F9-0484-4CF6-B48D-AF6941B7F6B0}" type="pres">
      <dgm:prSet presAssocID="{50923648-F220-4C0B-9B18-679F5A2AE646}" presName="rootComposite" presStyleCnt="0"/>
      <dgm:spPr/>
      <dgm:t>
        <a:bodyPr/>
        <a:lstStyle/>
        <a:p>
          <a:endParaRPr lang="es-CO"/>
        </a:p>
      </dgm:t>
    </dgm:pt>
    <dgm:pt modelId="{051935C1-7450-4216-9292-66622396A5F6}" type="pres">
      <dgm:prSet presAssocID="{50923648-F220-4C0B-9B18-679F5A2AE646}" presName="rootText" presStyleLbl="node1" presStyleIdx="1" presStyleCnt="2" custScaleX="244221" custScaleY="145924"/>
      <dgm:spPr/>
      <dgm:t>
        <a:bodyPr/>
        <a:lstStyle/>
        <a:p>
          <a:endParaRPr lang="es-CO"/>
        </a:p>
      </dgm:t>
    </dgm:pt>
    <dgm:pt modelId="{67DB3574-952F-40DB-85E8-DF1000B92709}" type="pres">
      <dgm:prSet presAssocID="{50923648-F220-4C0B-9B18-679F5A2AE646}" presName="rootConnector" presStyleLbl="node1" presStyleIdx="1" presStyleCnt="2"/>
      <dgm:spPr/>
      <dgm:t>
        <a:bodyPr/>
        <a:lstStyle/>
        <a:p>
          <a:endParaRPr lang="es-CO"/>
        </a:p>
      </dgm:t>
    </dgm:pt>
    <dgm:pt modelId="{F33B2EBB-BEE0-4A2D-8F69-EC8FACE9E4E3}" type="pres">
      <dgm:prSet presAssocID="{50923648-F220-4C0B-9B18-679F5A2AE646}" presName="childShape" presStyleCnt="0"/>
      <dgm:spPr/>
      <dgm:t>
        <a:bodyPr/>
        <a:lstStyle/>
        <a:p>
          <a:endParaRPr lang="es-CO"/>
        </a:p>
      </dgm:t>
    </dgm:pt>
    <dgm:pt modelId="{5FA54D49-CF26-45A5-BB58-20C9CBF85780}" type="pres">
      <dgm:prSet presAssocID="{3C24CDE6-E975-4E45-9B7B-E4C89F92925E}" presName="Name13" presStyleLbl="parChTrans1D2" presStyleIdx="5" presStyleCnt="13"/>
      <dgm:spPr/>
      <dgm:t>
        <a:bodyPr/>
        <a:lstStyle/>
        <a:p>
          <a:endParaRPr lang="es-CO"/>
        </a:p>
      </dgm:t>
    </dgm:pt>
    <dgm:pt modelId="{A96AAF93-0329-4B4B-B48A-4E5ACA64F53E}" type="pres">
      <dgm:prSet presAssocID="{9F681B7D-E7D3-4037-AA7B-EA04863835E8}" presName="childText" presStyleLbl="bgAcc1" presStyleIdx="5" presStyleCnt="13" custScaleX="273255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B82B9E9-C748-4E3F-96BB-F5A8FCBD28D0}" type="pres">
      <dgm:prSet presAssocID="{398A012A-23B2-4567-A31E-D96A730A863B}" presName="Name13" presStyleLbl="parChTrans1D2" presStyleIdx="6" presStyleCnt="13"/>
      <dgm:spPr/>
      <dgm:t>
        <a:bodyPr/>
        <a:lstStyle/>
        <a:p>
          <a:endParaRPr lang="es-CO"/>
        </a:p>
      </dgm:t>
    </dgm:pt>
    <dgm:pt modelId="{669965DD-02C5-4369-BC79-44558348B3DB}" type="pres">
      <dgm:prSet presAssocID="{BDD1ED4F-89C4-4FC3-AC7C-83779D1B6DA5}" presName="childText" presStyleLbl="bgAcc1" presStyleIdx="6" presStyleCnt="13" custScaleX="273255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3AAC78D-8B71-4784-AC44-CA3110CC3C39}" type="pres">
      <dgm:prSet presAssocID="{6BD59241-676C-4D52-8AC5-434828EBE0EB}" presName="Name13" presStyleLbl="parChTrans1D2" presStyleIdx="7" presStyleCnt="13"/>
      <dgm:spPr/>
      <dgm:t>
        <a:bodyPr/>
        <a:lstStyle/>
        <a:p>
          <a:endParaRPr lang="es-CO"/>
        </a:p>
      </dgm:t>
    </dgm:pt>
    <dgm:pt modelId="{D7F3F9AE-A694-4180-9329-B917B54E2B00}" type="pres">
      <dgm:prSet presAssocID="{CDB0334C-9E6E-46B5-B27A-B532AD447FB3}" presName="childText" presStyleLbl="bgAcc1" presStyleIdx="7" presStyleCnt="13" custScaleX="273255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BDE90F6-C79C-4874-B28D-4F7705E02312}" type="pres">
      <dgm:prSet presAssocID="{5D980C2E-A482-4DAF-8D7F-5C5B24CB1AF9}" presName="Name13" presStyleLbl="parChTrans1D2" presStyleIdx="8" presStyleCnt="13"/>
      <dgm:spPr/>
      <dgm:t>
        <a:bodyPr/>
        <a:lstStyle/>
        <a:p>
          <a:endParaRPr lang="es-CO"/>
        </a:p>
      </dgm:t>
    </dgm:pt>
    <dgm:pt modelId="{56250700-662A-4006-BA83-0FA2AC12020D}" type="pres">
      <dgm:prSet presAssocID="{01E48FBB-3695-4C0C-8C70-BBFACABA8460}" presName="childText" presStyleLbl="bgAcc1" presStyleIdx="8" presStyleCnt="13" custScaleX="273255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3FF1A4B-C623-4E72-A750-1D978704BDBB}" type="pres">
      <dgm:prSet presAssocID="{B804B64C-FE96-4756-83DB-12D3CD3F2A3A}" presName="Name13" presStyleLbl="parChTrans1D2" presStyleIdx="9" presStyleCnt="13"/>
      <dgm:spPr/>
      <dgm:t>
        <a:bodyPr/>
        <a:lstStyle/>
        <a:p>
          <a:endParaRPr lang="es-CO"/>
        </a:p>
      </dgm:t>
    </dgm:pt>
    <dgm:pt modelId="{35853971-F694-45F9-8CB2-E702896E3FD7}" type="pres">
      <dgm:prSet presAssocID="{76226B97-9130-421B-813F-363673E79AE6}" presName="childText" presStyleLbl="bgAcc1" presStyleIdx="9" presStyleCnt="13" custScaleX="273255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A563075-9CB8-42C8-8170-DE6CA2DAFB15}" type="pres">
      <dgm:prSet presAssocID="{3C68E199-FE51-48C7-8F1E-713801467564}" presName="Name13" presStyleLbl="parChTrans1D2" presStyleIdx="10" presStyleCnt="13"/>
      <dgm:spPr/>
      <dgm:t>
        <a:bodyPr/>
        <a:lstStyle/>
        <a:p>
          <a:endParaRPr lang="es-CO"/>
        </a:p>
      </dgm:t>
    </dgm:pt>
    <dgm:pt modelId="{FB25D6CD-F00E-45BC-9607-18D2D1B4FEA4}" type="pres">
      <dgm:prSet presAssocID="{55FD9F6F-8FFD-4ED2-A376-EA07D4B6EA64}" presName="childText" presStyleLbl="bgAcc1" presStyleIdx="10" presStyleCnt="13" custScaleX="273255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74EC91E-8183-4EF4-8FB9-E5606626449C}" type="pres">
      <dgm:prSet presAssocID="{45238B7B-6FCD-40B6-ABDE-B9DE1524ACAB}" presName="Name13" presStyleLbl="parChTrans1D2" presStyleIdx="11" presStyleCnt="13"/>
      <dgm:spPr/>
      <dgm:t>
        <a:bodyPr/>
        <a:lstStyle/>
        <a:p>
          <a:endParaRPr lang="es-CO"/>
        </a:p>
      </dgm:t>
    </dgm:pt>
    <dgm:pt modelId="{64415956-4020-4CAF-94E2-363AC4BF98AA}" type="pres">
      <dgm:prSet presAssocID="{910BF781-FACD-4B95-9A20-0C11D67A6224}" presName="childText" presStyleLbl="bgAcc1" presStyleIdx="11" presStyleCnt="13" custScaleX="273255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049318B-785A-4C3F-910A-2C58A95D6586}" type="pres">
      <dgm:prSet presAssocID="{BD09C2A5-B3E0-409A-AD54-F93F8C1B2CE4}" presName="Name13" presStyleLbl="parChTrans1D2" presStyleIdx="12" presStyleCnt="13"/>
      <dgm:spPr/>
      <dgm:t>
        <a:bodyPr/>
        <a:lstStyle/>
        <a:p>
          <a:endParaRPr lang="es-CO"/>
        </a:p>
      </dgm:t>
    </dgm:pt>
    <dgm:pt modelId="{861FA2AD-1B26-4A97-9004-FBF12AA86AAB}" type="pres">
      <dgm:prSet presAssocID="{A2D5078B-B331-4B41-8DCD-3A74035EF83F}" presName="childText" presStyleLbl="bgAcc1" presStyleIdx="12" presStyleCnt="13" custScaleX="273255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6C0BBCF-6204-4A90-9A43-3A2D8EAEA15F}" type="presOf" srcId="{75AC3F9C-3F78-4015-99AD-0EF132943591}" destId="{F94A34A3-1740-4982-A3FC-E083B43B2F6A}" srcOrd="0" destOrd="0" presId="urn:microsoft.com/office/officeart/2005/8/layout/hierarchy3"/>
    <dgm:cxn modelId="{7BC5860F-15AD-4E76-A655-394B5502ADC6}" type="presOf" srcId="{B804B64C-FE96-4756-83DB-12D3CD3F2A3A}" destId="{93FF1A4B-C623-4E72-A750-1D978704BDBB}" srcOrd="0" destOrd="0" presId="urn:microsoft.com/office/officeart/2005/8/layout/hierarchy3"/>
    <dgm:cxn modelId="{9998185E-D336-481E-9795-F363D61608D3}" type="presOf" srcId="{50923648-F220-4C0B-9B18-679F5A2AE646}" destId="{051935C1-7450-4216-9292-66622396A5F6}" srcOrd="0" destOrd="0" presId="urn:microsoft.com/office/officeart/2005/8/layout/hierarchy3"/>
    <dgm:cxn modelId="{403AA62F-E598-40C6-8347-3016A24CB8B8}" type="presOf" srcId="{BD8A839B-9D95-49FA-A077-4A63B83E971F}" destId="{B7A103DE-8A1D-4827-B153-D70122BB166C}" srcOrd="0" destOrd="0" presId="urn:microsoft.com/office/officeart/2005/8/layout/hierarchy3"/>
    <dgm:cxn modelId="{26101CBA-47AC-491A-ABB0-79EC4AF691A1}" type="presOf" srcId="{C2C543EC-BAE5-49F9-B7DC-B15766BC854E}" destId="{8AEBC35B-4F15-422C-9C31-FF0672784D73}" srcOrd="0" destOrd="0" presId="urn:microsoft.com/office/officeart/2005/8/layout/hierarchy3"/>
    <dgm:cxn modelId="{830B6372-DE9E-41E4-B674-3FFB4BAA9DD9}" srcId="{C2C543EC-BAE5-49F9-B7DC-B15766BC854E}" destId="{BD8A839B-9D95-49FA-A077-4A63B83E971F}" srcOrd="3" destOrd="0" parTransId="{EFD6BE37-5998-4205-9527-77B2ADEA0627}" sibTransId="{6E52FD52-908A-4A40-86B9-7FE4FFB8D858}"/>
    <dgm:cxn modelId="{43219285-747F-4075-8638-1C5C36947D0E}" type="presOf" srcId="{A8C5096C-228B-4DEA-854D-83FA8FEB35F4}" destId="{86CD88D9-04E3-472B-8540-9FD73EB557D7}" srcOrd="0" destOrd="0" presId="urn:microsoft.com/office/officeart/2005/8/layout/hierarchy3"/>
    <dgm:cxn modelId="{DA789FBE-A36A-4EFA-9A87-BD2748E95A60}" type="presOf" srcId="{55FD9F6F-8FFD-4ED2-A376-EA07D4B6EA64}" destId="{FB25D6CD-F00E-45BC-9607-18D2D1B4FEA4}" srcOrd="0" destOrd="0" presId="urn:microsoft.com/office/officeart/2005/8/layout/hierarchy3"/>
    <dgm:cxn modelId="{F12E587C-5D5D-4D1E-BA06-A56E91F76079}" srcId="{50923648-F220-4C0B-9B18-679F5A2AE646}" destId="{9F681B7D-E7D3-4037-AA7B-EA04863835E8}" srcOrd="0" destOrd="0" parTransId="{3C24CDE6-E975-4E45-9B7B-E4C89F92925E}" sibTransId="{421498C7-F675-4C84-BAA2-AA3384BB4B9C}"/>
    <dgm:cxn modelId="{E6449A0A-1E82-4C20-A537-6409A4D9FCE0}" type="presOf" srcId="{50923648-F220-4C0B-9B18-679F5A2AE646}" destId="{67DB3574-952F-40DB-85E8-DF1000B92709}" srcOrd="1" destOrd="0" presId="urn:microsoft.com/office/officeart/2005/8/layout/hierarchy3"/>
    <dgm:cxn modelId="{8A44052F-86AD-4D84-BC82-E8CEFC1746D3}" type="presOf" srcId="{910BF781-FACD-4B95-9A20-0C11D67A6224}" destId="{64415956-4020-4CAF-94E2-363AC4BF98AA}" srcOrd="0" destOrd="0" presId="urn:microsoft.com/office/officeart/2005/8/layout/hierarchy3"/>
    <dgm:cxn modelId="{D960F792-77EF-4546-B307-DEF612917A2E}" srcId="{C2C543EC-BAE5-49F9-B7DC-B15766BC854E}" destId="{A8C5096C-228B-4DEA-854D-83FA8FEB35F4}" srcOrd="4" destOrd="0" parTransId="{CA79B79C-B6B9-4385-8216-F132A0FEE651}" sibTransId="{657F35D5-4569-4125-9DEC-3CB89D66A4E0}"/>
    <dgm:cxn modelId="{6D8B5031-47FE-45D3-9938-B8942A9C6DEC}" type="presOf" srcId="{BDD1ED4F-89C4-4FC3-AC7C-83779D1B6DA5}" destId="{669965DD-02C5-4369-BC79-44558348B3DB}" srcOrd="0" destOrd="0" presId="urn:microsoft.com/office/officeart/2005/8/layout/hierarchy3"/>
    <dgm:cxn modelId="{F28A91BD-4865-4286-9EF6-98AFD2F975AC}" type="presOf" srcId="{45238B7B-6FCD-40B6-ABDE-B9DE1524ACAB}" destId="{F74EC91E-8183-4EF4-8FB9-E5606626449C}" srcOrd="0" destOrd="0" presId="urn:microsoft.com/office/officeart/2005/8/layout/hierarchy3"/>
    <dgm:cxn modelId="{1B3D43ED-DC26-4E5A-8EC3-438A48F17136}" type="presOf" srcId="{9F681B7D-E7D3-4037-AA7B-EA04863835E8}" destId="{A96AAF93-0329-4B4B-B48A-4E5ACA64F53E}" srcOrd="0" destOrd="0" presId="urn:microsoft.com/office/officeart/2005/8/layout/hierarchy3"/>
    <dgm:cxn modelId="{2527A3E4-8DC2-4637-8E5F-13E20573C5B7}" srcId="{50923648-F220-4C0B-9B18-679F5A2AE646}" destId="{55FD9F6F-8FFD-4ED2-A376-EA07D4B6EA64}" srcOrd="5" destOrd="0" parTransId="{3C68E199-FE51-48C7-8F1E-713801467564}" sibTransId="{BA9C746C-377D-4071-AF5B-C62824D53B33}"/>
    <dgm:cxn modelId="{D3CA800D-F3B4-4CC7-9D98-0C06B2F27E47}" type="presOf" srcId="{D086ACE0-BF70-4032-A643-3D6FA6BB96A4}" destId="{DE9E3E2D-38D0-4D95-AFBF-A83D3C75B22A}" srcOrd="0" destOrd="0" presId="urn:microsoft.com/office/officeart/2005/8/layout/hierarchy3"/>
    <dgm:cxn modelId="{A91C1063-9292-445F-AAF0-382469494CE1}" type="presOf" srcId="{6BD59241-676C-4D52-8AC5-434828EBE0EB}" destId="{13AAC78D-8B71-4784-AC44-CA3110CC3C39}" srcOrd="0" destOrd="0" presId="urn:microsoft.com/office/officeart/2005/8/layout/hierarchy3"/>
    <dgm:cxn modelId="{7BB07FFB-9466-49BF-9612-BACE63E91D16}" srcId="{50923648-F220-4C0B-9B18-679F5A2AE646}" destId="{910BF781-FACD-4B95-9A20-0C11D67A6224}" srcOrd="6" destOrd="0" parTransId="{45238B7B-6FCD-40B6-ABDE-B9DE1524ACAB}" sibTransId="{F3B94702-1E40-4034-8CB0-209CEE691368}"/>
    <dgm:cxn modelId="{8999F59D-397A-477E-A814-851633CF606C}" type="presOf" srcId="{CDB0334C-9E6E-46B5-B27A-B532AD447FB3}" destId="{D7F3F9AE-A694-4180-9329-B917B54E2B00}" srcOrd="0" destOrd="0" presId="urn:microsoft.com/office/officeart/2005/8/layout/hierarchy3"/>
    <dgm:cxn modelId="{0ED5B437-A13C-4E06-B73E-4F976B57A5D0}" type="presOf" srcId="{76226B97-9130-421B-813F-363673E79AE6}" destId="{35853971-F694-45F9-8CB2-E702896E3FD7}" srcOrd="0" destOrd="0" presId="urn:microsoft.com/office/officeart/2005/8/layout/hierarchy3"/>
    <dgm:cxn modelId="{CCB5E1F3-9C6A-4F9D-9499-FE51204E0E39}" srcId="{D086ACE0-BF70-4032-A643-3D6FA6BB96A4}" destId="{C2C543EC-BAE5-49F9-B7DC-B15766BC854E}" srcOrd="0" destOrd="0" parTransId="{ABA1B6F4-E445-482E-B745-93DD9C601E1A}" sibTransId="{C60ECB01-5764-4A0C-8046-65C9919601A3}"/>
    <dgm:cxn modelId="{7C26AE4B-2593-4500-868E-2BA4FE9CEB64}" type="presOf" srcId="{93C3C3E2-1F8C-4D8A-BBFD-5ADD59D66B6C}" destId="{DD1D2677-B686-4213-B64B-A461B05B3B54}" srcOrd="0" destOrd="0" presId="urn:microsoft.com/office/officeart/2005/8/layout/hierarchy3"/>
    <dgm:cxn modelId="{0E53C001-62DD-47E4-A488-BC5892917E5E}" srcId="{C2C543EC-BAE5-49F9-B7DC-B15766BC854E}" destId="{DDF3FCA7-93AE-4D9A-A2D1-9706844C13DE}" srcOrd="1" destOrd="0" parTransId="{93C3C3E2-1F8C-4D8A-BBFD-5ADD59D66B6C}" sibTransId="{D36EF15F-3F79-4C8E-A5F3-8A58502AEA53}"/>
    <dgm:cxn modelId="{CDE6BEC3-3031-4745-9817-DEDD8E85CF02}" srcId="{C2C543EC-BAE5-49F9-B7DC-B15766BC854E}" destId="{75AC3F9C-3F78-4015-99AD-0EF132943591}" srcOrd="2" destOrd="0" parTransId="{8CA59CF2-3378-4101-B605-09591B75B0D8}" sibTransId="{E685F197-641B-4973-908D-91256631CC07}"/>
    <dgm:cxn modelId="{4AC4E638-1598-4C3B-9E56-1A971C2D2A7D}" type="presOf" srcId="{3C24CDE6-E975-4E45-9B7B-E4C89F92925E}" destId="{5FA54D49-CF26-45A5-BB58-20C9CBF85780}" srcOrd="0" destOrd="0" presId="urn:microsoft.com/office/officeart/2005/8/layout/hierarchy3"/>
    <dgm:cxn modelId="{4ECB0CDF-30A1-41C2-8CEC-2CB575D046B9}" type="presOf" srcId="{CA79B79C-B6B9-4385-8216-F132A0FEE651}" destId="{F88CD28A-07E9-4E6F-9F30-4407005ADAF6}" srcOrd="0" destOrd="0" presId="urn:microsoft.com/office/officeart/2005/8/layout/hierarchy3"/>
    <dgm:cxn modelId="{B593ADBC-863A-4135-A422-6C1C4DFB69C8}" type="presOf" srcId="{01E48FBB-3695-4C0C-8C70-BBFACABA8460}" destId="{56250700-662A-4006-BA83-0FA2AC12020D}" srcOrd="0" destOrd="0" presId="urn:microsoft.com/office/officeart/2005/8/layout/hierarchy3"/>
    <dgm:cxn modelId="{4C44B0E7-CF75-4527-81E6-00A416855F29}" srcId="{50923648-F220-4C0B-9B18-679F5A2AE646}" destId="{A2D5078B-B331-4B41-8DCD-3A74035EF83F}" srcOrd="7" destOrd="0" parTransId="{BD09C2A5-B3E0-409A-AD54-F93F8C1B2CE4}" sibTransId="{C08024AA-C0AB-4ED6-A6E6-475D075A2593}"/>
    <dgm:cxn modelId="{3BDD91D6-6271-46F6-865E-6963C218E5F1}" type="presOf" srcId="{5D980C2E-A482-4DAF-8D7F-5C5B24CB1AF9}" destId="{0BDE90F6-C79C-4874-B28D-4F7705E02312}" srcOrd="0" destOrd="0" presId="urn:microsoft.com/office/officeart/2005/8/layout/hierarchy3"/>
    <dgm:cxn modelId="{B13A8D90-5D1D-449E-A4AB-E66848F17461}" srcId="{50923648-F220-4C0B-9B18-679F5A2AE646}" destId="{01E48FBB-3695-4C0C-8C70-BBFACABA8460}" srcOrd="3" destOrd="0" parTransId="{5D980C2E-A482-4DAF-8D7F-5C5B24CB1AF9}" sibTransId="{094107D9-BB61-4F4D-AEB1-264DA3F18E89}"/>
    <dgm:cxn modelId="{99B8DDA9-7650-4E21-9B39-A24CB84FEC86}" type="presOf" srcId="{BD09C2A5-B3E0-409A-AD54-F93F8C1B2CE4}" destId="{1049318B-785A-4C3F-910A-2C58A95D6586}" srcOrd="0" destOrd="0" presId="urn:microsoft.com/office/officeart/2005/8/layout/hierarchy3"/>
    <dgm:cxn modelId="{12722C41-2336-48C7-B980-3B9557ACF566}" type="presOf" srcId="{A2D5078B-B331-4B41-8DCD-3A74035EF83F}" destId="{861FA2AD-1B26-4A97-9004-FBF12AA86AAB}" srcOrd="0" destOrd="0" presId="urn:microsoft.com/office/officeart/2005/8/layout/hierarchy3"/>
    <dgm:cxn modelId="{87564D7E-24AB-4EB9-B6A4-2A5339A84BBD}" srcId="{50923648-F220-4C0B-9B18-679F5A2AE646}" destId="{76226B97-9130-421B-813F-363673E79AE6}" srcOrd="4" destOrd="0" parTransId="{B804B64C-FE96-4756-83DB-12D3CD3F2A3A}" sibTransId="{C436F955-D7A6-4547-AA93-AAFE4117A146}"/>
    <dgm:cxn modelId="{BC9766D7-FD89-4B75-AB2E-611289047E37}" type="presOf" srcId="{398A012A-23B2-4567-A31E-D96A730A863B}" destId="{BB82B9E9-C748-4E3F-96BB-F5A8FCBD28D0}" srcOrd="0" destOrd="0" presId="urn:microsoft.com/office/officeart/2005/8/layout/hierarchy3"/>
    <dgm:cxn modelId="{93B47B3C-1D14-49E3-8D2C-1F9D81DE3C8A}" type="presOf" srcId="{3C68E199-FE51-48C7-8F1E-713801467564}" destId="{7A563075-9CB8-42C8-8170-DE6CA2DAFB15}" srcOrd="0" destOrd="0" presId="urn:microsoft.com/office/officeart/2005/8/layout/hierarchy3"/>
    <dgm:cxn modelId="{A6A5DA52-0B21-4A5B-9F11-52B1914C7B12}" srcId="{50923648-F220-4C0B-9B18-679F5A2AE646}" destId="{BDD1ED4F-89C4-4FC3-AC7C-83779D1B6DA5}" srcOrd="1" destOrd="0" parTransId="{398A012A-23B2-4567-A31E-D96A730A863B}" sibTransId="{D6DBE213-8C74-4FD8-ADAD-43EF2C6A6705}"/>
    <dgm:cxn modelId="{02EE98B0-4753-4ACD-806F-9460FAF6A4C5}" type="presOf" srcId="{09A2AD8C-D3BB-4965-AA38-E2AFDAE20D00}" destId="{7F1AF8AA-CD4F-4682-A104-65C6BA26AAC4}" srcOrd="0" destOrd="0" presId="urn:microsoft.com/office/officeart/2005/8/layout/hierarchy3"/>
    <dgm:cxn modelId="{F15692AE-E28F-40C5-B525-A84490C38E94}" type="presOf" srcId="{DDF3FCA7-93AE-4D9A-A2D1-9706844C13DE}" destId="{580DD25B-768E-48AF-AB12-58E41EBC4F9C}" srcOrd="0" destOrd="0" presId="urn:microsoft.com/office/officeart/2005/8/layout/hierarchy3"/>
    <dgm:cxn modelId="{79913416-697E-4140-AF51-8D34D7FE879E}" srcId="{D086ACE0-BF70-4032-A643-3D6FA6BB96A4}" destId="{50923648-F220-4C0B-9B18-679F5A2AE646}" srcOrd="1" destOrd="0" parTransId="{20879D39-C618-499D-8C8F-7F6D8E916326}" sibTransId="{685F42E7-6D2A-46C1-876E-4ECFCE407DDB}"/>
    <dgm:cxn modelId="{216A97A0-EE3D-4984-8D76-E9D90A00A90E}" srcId="{C2C543EC-BAE5-49F9-B7DC-B15766BC854E}" destId="{09A2AD8C-D3BB-4965-AA38-E2AFDAE20D00}" srcOrd="0" destOrd="0" parTransId="{BEA35E13-4885-458B-8984-54D8F2B85356}" sibTransId="{2CC77907-B1CF-4996-BE52-52516C3537DA}"/>
    <dgm:cxn modelId="{839AF5D5-B638-4183-80EF-E0404ADE4348}" srcId="{50923648-F220-4C0B-9B18-679F5A2AE646}" destId="{CDB0334C-9E6E-46B5-B27A-B532AD447FB3}" srcOrd="2" destOrd="0" parTransId="{6BD59241-676C-4D52-8AC5-434828EBE0EB}" sibTransId="{2208E150-195A-443D-8D61-82FCF5248EE1}"/>
    <dgm:cxn modelId="{286356AA-CAA5-487E-A7F4-6D7BE4403E70}" type="presOf" srcId="{EFD6BE37-5998-4205-9527-77B2ADEA0627}" destId="{EE1AE74F-30B1-4FD2-8FFD-27A7D927F7F9}" srcOrd="0" destOrd="0" presId="urn:microsoft.com/office/officeart/2005/8/layout/hierarchy3"/>
    <dgm:cxn modelId="{9E1F0C7C-2743-4EF3-B088-472E05456EB7}" type="presOf" srcId="{C2C543EC-BAE5-49F9-B7DC-B15766BC854E}" destId="{DB19D3D4-B9CB-4C1E-838A-9F541EFA45B2}" srcOrd="1" destOrd="0" presId="urn:microsoft.com/office/officeart/2005/8/layout/hierarchy3"/>
    <dgm:cxn modelId="{8E2A9685-8ECA-4F36-9B72-23008981E6D0}" type="presOf" srcId="{BEA35E13-4885-458B-8984-54D8F2B85356}" destId="{1F03C638-6520-4528-8F67-11848DC579AD}" srcOrd="0" destOrd="0" presId="urn:microsoft.com/office/officeart/2005/8/layout/hierarchy3"/>
    <dgm:cxn modelId="{86138EC7-B753-4786-A90B-4EB294434CC3}" type="presOf" srcId="{8CA59CF2-3378-4101-B605-09591B75B0D8}" destId="{9EA418C8-5971-4877-8563-9F9F0E72816D}" srcOrd="0" destOrd="0" presId="urn:microsoft.com/office/officeart/2005/8/layout/hierarchy3"/>
    <dgm:cxn modelId="{EDF3B660-94A2-418A-AEF3-313EC8930164}" type="presParOf" srcId="{DE9E3E2D-38D0-4D95-AFBF-A83D3C75B22A}" destId="{88F50642-2E0A-4409-AC1E-4D9D29A9FE37}" srcOrd="0" destOrd="0" presId="urn:microsoft.com/office/officeart/2005/8/layout/hierarchy3"/>
    <dgm:cxn modelId="{83E6DB16-45D1-46CF-A1DE-029C0A0D1E0A}" type="presParOf" srcId="{88F50642-2E0A-4409-AC1E-4D9D29A9FE37}" destId="{032C4DEE-92C3-4D82-AE9A-D508EB0F7F9A}" srcOrd="0" destOrd="0" presId="urn:microsoft.com/office/officeart/2005/8/layout/hierarchy3"/>
    <dgm:cxn modelId="{450084CA-C2EE-434A-B34C-E61EA254A5CB}" type="presParOf" srcId="{032C4DEE-92C3-4D82-AE9A-D508EB0F7F9A}" destId="{8AEBC35B-4F15-422C-9C31-FF0672784D73}" srcOrd="0" destOrd="0" presId="urn:microsoft.com/office/officeart/2005/8/layout/hierarchy3"/>
    <dgm:cxn modelId="{083CE4B8-1F27-4AA2-9E32-23DE8AE80E95}" type="presParOf" srcId="{032C4DEE-92C3-4D82-AE9A-D508EB0F7F9A}" destId="{DB19D3D4-B9CB-4C1E-838A-9F541EFA45B2}" srcOrd="1" destOrd="0" presId="urn:microsoft.com/office/officeart/2005/8/layout/hierarchy3"/>
    <dgm:cxn modelId="{71EB05CC-C5C8-4422-B1DC-DAB371053408}" type="presParOf" srcId="{88F50642-2E0A-4409-AC1E-4D9D29A9FE37}" destId="{8C54963D-A960-456E-B842-A7AA4D97180D}" srcOrd="1" destOrd="0" presId="urn:microsoft.com/office/officeart/2005/8/layout/hierarchy3"/>
    <dgm:cxn modelId="{30F6C64A-58E1-4601-89C5-205917EBD27B}" type="presParOf" srcId="{8C54963D-A960-456E-B842-A7AA4D97180D}" destId="{1F03C638-6520-4528-8F67-11848DC579AD}" srcOrd="0" destOrd="0" presId="urn:microsoft.com/office/officeart/2005/8/layout/hierarchy3"/>
    <dgm:cxn modelId="{9E7EA6BC-C25E-4538-BDD3-F4927CB095CC}" type="presParOf" srcId="{8C54963D-A960-456E-B842-A7AA4D97180D}" destId="{7F1AF8AA-CD4F-4682-A104-65C6BA26AAC4}" srcOrd="1" destOrd="0" presId="urn:microsoft.com/office/officeart/2005/8/layout/hierarchy3"/>
    <dgm:cxn modelId="{13FB8F26-4E9B-4E46-AD3B-17EF4DBA9EEF}" type="presParOf" srcId="{8C54963D-A960-456E-B842-A7AA4D97180D}" destId="{DD1D2677-B686-4213-B64B-A461B05B3B54}" srcOrd="2" destOrd="0" presId="urn:microsoft.com/office/officeart/2005/8/layout/hierarchy3"/>
    <dgm:cxn modelId="{1EF852B5-E717-4CDD-B2F6-9D47F5F011B3}" type="presParOf" srcId="{8C54963D-A960-456E-B842-A7AA4D97180D}" destId="{580DD25B-768E-48AF-AB12-58E41EBC4F9C}" srcOrd="3" destOrd="0" presId="urn:microsoft.com/office/officeart/2005/8/layout/hierarchy3"/>
    <dgm:cxn modelId="{BA9CD2D8-20FF-4CBF-883B-C06353006F44}" type="presParOf" srcId="{8C54963D-A960-456E-B842-A7AA4D97180D}" destId="{9EA418C8-5971-4877-8563-9F9F0E72816D}" srcOrd="4" destOrd="0" presId="urn:microsoft.com/office/officeart/2005/8/layout/hierarchy3"/>
    <dgm:cxn modelId="{FC7D5E4F-20AA-49A5-8079-E0FCB3BC37D1}" type="presParOf" srcId="{8C54963D-A960-456E-B842-A7AA4D97180D}" destId="{F94A34A3-1740-4982-A3FC-E083B43B2F6A}" srcOrd="5" destOrd="0" presId="urn:microsoft.com/office/officeart/2005/8/layout/hierarchy3"/>
    <dgm:cxn modelId="{A61D7113-18FB-4BFB-97C7-1D675B1DEC2B}" type="presParOf" srcId="{8C54963D-A960-456E-B842-A7AA4D97180D}" destId="{EE1AE74F-30B1-4FD2-8FFD-27A7D927F7F9}" srcOrd="6" destOrd="0" presId="urn:microsoft.com/office/officeart/2005/8/layout/hierarchy3"/>
    <dgm:cxn modelId="{76B2C09C-34AB-45E0-884C-83553DA0858C}" type="presParOf" srcId="{8C54963D-A960-456E-B842-A7AA4D97180D}" destId="{B7A103DE-8A1D-4827-B153-D70122BB166C}" srcOrd="7" destOrd="0" presId="urn:microsoft.com/office/officeart/2005/8/layout/hierarchy3"/>
    <dgm:cxn modelId="{9FBFA377-1B31-485B-9900-EED4174764A0}" type="presParOf" srcId="{8C54963D-A960-456E-B842-A7AA4D97180D}" destId="{F88CD28A-07E9-4E6F-9F30-4407005ADAF6}" srcOrd="8" destOrd="0" presId="urn:microsoft.com/office/officeart/2005/8/layout/hierarchy3"/>
    <dgm:cxn modelId="{C1447FE8-A379-4E2C-895C-D528052F4900}" type="presParOf" srcId="{8C54963D-A960-456E-B842-A7AA4D97180D}" destId="{86CD88D9-04E3-472B-8540-9FD73EB557D7}" srcOrd="9" destOrd="0" presId="urn:microsoft.com/office/officeart/2005/8/layout/hierarchy3"/>
    <dgm:cxn modelId="{FB7ED3F4-437F-4E82-94F1-F2009C23CBBF}" type="presParOf" srcId="{DE9E3E2D-38D0-4D95-AFBF-A83D3C75B22A}" destId="{91CEC751-9680-4D08-83ED-731477EE657A}" srcOrd="1" destOrd="0" presId="urn:microsoft.com/office/officeart/2005/8/layout/hierarchy3"/>
    <dgm:cxn modelId="{16085E54-83E3-4279-84A2-ECB7A2FA3489}" type="presParOf" srcId="{91CEC751-9680-4D08-83ED-731477EE657A}" destId="{77F479F9-0484-4CF6-B48D-AF6941B7F6B0}" srcOrd="0" destOrd="0" presId="urn:microsoft.com/office/officeart/2005/8/layout/hierarchy3"/>
    <dgm:cxn modelId="{9DF39006-FB70-47F6-8C07-8902B801903D}" type="presParOf" srcId="{77F479F9-0484-4CF6-B48D-AF6941B7F6B0}" destId="{051935C1-7450-4216-9292-66622396A5F6}" srcOrd="0" destOrd="0" presId="urn:microsoft.com/office/officeart/2005/8/layout/hierarchy3"/>
    <dgm:cxn modelId="{40DDA8A5-D4F8-4BCE-B60F-B29487D06D9A}" type="presParOf" srcId="{77F479F9-0484-4CF6-B48D-AF6941B7F6B0}" destId="{67DB3574-952F-40DB-85E8-DF1000B92709}" srcOrd="1" destOrd="0" presId="urn:microsoft.com/office/officeart/2005/8/layout/hierarchy3"/>
    <dgm:cxn modelId="{F2D14548-5CAB-4C2F-964C-90AD5A7BDEB1}" type="presParOf" srcId="{91CEC751-9680-4D08-83ED-731477EE657A}" destId="{F33B2EBB-BEE0-4A2D-8F69-EC8FACE9E4E3}" srcOrd="1" destOrd="0" presId="urn:microsoft.com/office/officeart/2005/8/layout/hierarchy3"/>
    <dgm:cxn modelId="{24C61DAD-43AE-4A39-8F16-21B76BD1AE54}" type="presParOf" srcId="{F33B2EBB-BEE0-4A2D-8F69-EC8FACE9E4E3}" destId="{5FA54D49-CF26-45A5-BB58-20C9CBF85780}" srcOrd="0" destOrd="0" presId="urn:microsoft.com/office/officeart/2005/8/layout/hierarchy3"/>
    <dgm:cxn modelId="{5ADD48F1-C84A-4C8F-98CF-39F636E352E6}" type="presParOf" srcId="{F33B2EBB-BEE0-4A2D-8F69-EC8FACE9E4E3}" destId="{A96AAF93-0329-4B4B-B48A-4E5ACA64F53E}" srcOrd="1" destOrd="0" presId="urn:microsoft.com/office/officeart/2005/8/layout/hierarchy3"/>
    <dgm:cxn modelId="{17BFEB4B-F9D7-4258-9555-475FA5BBB552}" type="presParOf" srcId="{F33B2EBB-BEE0-4A2D-8F69-EC8FACE9E4E3}" destId="{BB82B9E9-C748-4E3F-96BB-F5A8FCBD28D0}" srcOrd="2" destOrd="0" presId="urn:microsoft.com/office/officeart/2005/8/layout/hierarchy3"/>
    <dgm:cxn modelId="{C444625F-27E2-4457-8675-9F9313EAA546}" type="presParOf" srcId="{F33B2EBB-BEE0-4A2D-8F69-EC8FACE9E4E3}" destId="{669965DD-02C5-4369-BC79-44558348B3DB}" srcOrd="3" destOrd="0" presId="urn:microsoft.com/office/officeart/2005/8/layout/hierarchy3"/>
    <dgm:cxn modelId="{DB7C4CF2-64D2-4D30-9342-33831C7E7F6D}" type="presParOf" srcId="{F33B2EBB-BEE0-4A2D-8F69-EC8FACE9E4E3}" destId="{13AAC78D-8B71-4784-AC44-CA3110CC3C39}" srcOrd="4" destOrd="0" presId="urn:microsoft.com/office/officeart/2005/8/layout/hierarchy3"/>
    <dgm:cxn modelId="{4A172981-4893-4A3E-B9E4-3FB8608A475B}" type="presParOf" srcId="{F33B2EBB-BEE0-4A2D-8F69-EC8FACE9E4E3}" destId="{D7F3F9AE-A694-4180-9329-B917B54E2B00}" srcOrd="5" destOrd="0" presId="urn:microsoft.com/office/officeart/2005/8/layout/hierarchy3"/>
    <dgm:cxn modelId="{A85A55C8-097B-451D-A438-233A103D67FC}" type="presParOf" srcId="{F33B2EBB-BEE0-4A2D-8F69-EC8FACE9E4E3}" destId="{0BDE90F6-C79C-4874-B28D-4F7705E02312}" srcOrd="6" destOrd="0" presId="urn:microsoft.com/office/officeart/2005/8/layout/hierarchy3"/>
    <dgm:cxn modelId="{7B0AD712-8377-4B78-B0BC-F76BD827A937}" type="presParOf" srcId="{F33B2EBB-BEE0-4A2D-8F69-EC8FACE9E4E3}" destId="{56250700-662A-4006-BA83-0FA2AC12020D}" srcOrd="7" destOrd="0" presId="urn:microsoft.com/office/officeart/2005/8/layout/hierarchy3"/>
    <dgm:cxn modelId="{D454F24A-FAD3-48DA-9626-139273519FDB}" type="presParOf" srcId="{F33B2EBB-BEE0-4A2D-8F69-EC8FACE9E4E3}" destId="{93FF1A4B-C623-4E72-A750-1D978704BDBB}" srcOrd="8" destOrd="0" presId="urn:microsoft.com/office/officeart/2005/8/layout/hierarchy3"/>
    <dgm:cxn modelId="{0AC5C7F2-E4CC-42F7-B03A-67964A94A10F}" type="presParOf" srcId="{F33B2EBB-BEE0-4A2D-8F69-EC8FACE9E4E3}" destId="{35853971-F694-45F9-8CB2-E702896E3FD7}" srcOrd="9" destOrd="0" presId="urn:microsoft.com/office/officeart/2005/8/layout/hierarchy3"/>
    <dgm:cxn modelId="{B6878823-6DA1-4042-9E28-3ACBC1034D80}" type="presParOf" srcId="{F33B2EBB-BEE0-4A2D-8F69-EC8FACE9E4E3}" destId="{7A563075-9CB8-42C8-8170-DE6CA2DAFB15}" srcOrd="10" destOrd="0" presId="urn:microsoft.com/office/officeart/2005/8/layout/hierarchy3"/>
    <dgm:cxn modelId="{BEC5F1AF-BEF6-4CA0-884C-1B25509A9C3A}" type="presParOf" srcId="{F33B2EBB-BEE0-4A2D-8F69-EC8FACE9E4E3}" destId="{FB25D6CD-F00E-45BC-9607-18D2D1B4FEA4}" srcOrd="11" destOrd="0" presId="urn:microsoft.com/office/officeart/2005/8/layout/hierarchy3"/>
    <dgm:cxn modelId="{4BE5C0DB-F129-4954-9713-F3B58F9F82CE}" type="presParOf" srcId="{F33B2EBB-BEE0-4A2D-8F69-EC8FACE9E4E3}" destId="{F74EC91E-8183-4EF4-8FB9-E5606626449C}" srcOrd="12" destOrd="0" presId="urn:microsoft.com/office/officeart/2005/8/layout/hierarchy3"/>
    <dgm:cxn modelId="{70EE3736-314D-4B81-9F07-9C7DD3CC22B5}" type="presParOf" srcId="{F33B2EBB-BEE0-4A2D-8F69-EC8FACE9E4E3}" destId="{64415956-4020-4CAF-94E2-363AC4BF98AA}" srcOrd="13" destOrd="0" presId="urn:microsoft.com/office/officeart/2005/8/layout/hierarchy3"/>
    <dgm:cxn modelId="{1E08F983-5BF6-44E9-9AB4-B33223FFCCF3}" type="presParOf" srcId="{F33B2EBB-BEE0-4A2D-8F69-EC8FACE9E4E3}" destId="{1049318B-785A-4C3F-910A-2C58A95D6586}" srcOrd="14" destOrd="0" presId="urn:microsoft.com/office/officeart/2005/8/layout/hierarchy3"/>
    <dgm:cxn modelId="{E21BE4FD-B91C-4D71-AE38-0E0B25C632A9}" type="presParOf" srcId="{F33B2EBB-BEE0-4A2D-8F69-EC8FACE9E4E3}" destId="{861FA2AD-1B26-4A97-9004-FBF12AA86AAB}" srcOrd="15" destOrd="0" presId="urn:microsoft.com/office/officeart/2005/8/layout/hierarchy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086ACE0-BF70-4032-A643-3D6FA6BB96A4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C2C543EC-BAE5-49F9-B7DC-B15766BC854E}">
      <dgm:prSet phldrT="[Texto]" custT="1"/>
      <dgm:spPr/>
      <dgm:t>
        <a:bodyPr/>
        <a:lstStyle/>
        <a:p>
          <a:r>
            <a:rPr lang="es-CO" sz="2400" b="1" dirty="0" err="1" smtClean="0"/>
            <a:t>PyP</a:t>
          </a:r>
          <a:endParaRPr lang="es-CO" sz="2400" b="1" dirty="0"/>
        </a:p>
      </dgm:t>
    </dgm:pt>
    <dgm:pt modelId="{ABA1B6F4-E445-482E-B745-93DD9C601E1A}" type="parTrans" cxnId="{CCB5E1F3-9C6A-4F9D-9499-FE51204E0E39}">
      <dgm:prSet/>
      <dgm:spPr/>
      <dgm:t>
        <a:bodyPr/>
        <a:lstStyle/>
        <a:p>
          <a:endParaRPr lang="es-CO" sz="1200"/>
        </a:p>
      </dgm:t>
    </dgm:pt>
    <dgm:pt modelId="{C60ECB01-5764-4A0C-8046-65C9919601A3}" type="sibTrans" cxnId="{CCB5E1F3-9C6A-4F9D-9499-FE51204E0E39}">
      <dgm:prSet/>
      <dgm:spPr/>
      <dgm:t>
        <a:bodyPr/>
        <a:lstStyle/>
        <a:p>
          <a:endParaRPr lang="es-CO" sz="1200"/>
        </a:p>
      </dgm:t>
    </dgm:pt>
    <dgm:pt modelId="{09A2AD8C-D3BB-4965-AA38-E2AFDAE20D00}">
      <dgm:prSet phldrT="[Texto]" custT="1"/>
      <dgm:spPr/>
      <dgm:t>
        <a:bodyPr/>
        <a:lstStyle/>
        <a:p>
          <a:r>
            <a:rPr lang="es-CO" sz="1200" dirty="0" smtClean="0"/>
            <a:t>Detección inoportuna de alteraciones congénitas y mal desarrollo psicomotor</a:t>
          </a:r>
          <a:endParaRPr lang="es-CO" sz="1200" dirty="0"/>
        </a:p>
      </dgm:t>
    </dgm:pt>
    <dgm:pt modelId="{BEA35E13-4885-458B-8984-54D8F2B85356}" type="parTrans" cxnId="{216A97A0-EE3D-4984-8D76-E9D90A00A90E}">
      <dgm:prSet/>
      <dgm:spPr/>
      <dgm:t>
        <a:bodyPr/>
        <a:lstStyle/>
        <a:p>
          <a:endParaRPr lang="es-CO" sz="1200"/>
        </a:p>
      </dgm:t>
    </dgm:pt>
    <dgm:pt modelId="{2CC77907-B1CF-4996-BE52-52516C3537DA}" type="sibTrans" cxnId="{216A97A0-EE3D-4984-8D76-E9D90A00A90E}">
      <dgm:prSet/>
      <dgm:spPr/>
      <dgm:t>
        <a:bodyPr/>
        <a:lstStyle/>
        <a:p>
          <a:endParaRPr lang="es-CO" sz="1200"/>
        </a:p>
      </dgm:t>
    </dgm:pt>
    <dgm:pt modelId="{DDF3FCA7-93AE-4D9A-A2D1-9706844C13DE}">
      <dgm:prSet phldrT="[Texto]" custT="1"/>
      <dgm:spPr/>
      <dgm:t>
        <a:bodyPr/>
        <a:lstStyle/>
        <a:p>
          <a:r>
            <a:rPr lang="es-CO" sz="1200" dirty="0" smtClean="0"/>
            <a:t>Caídas de los menores</a:t>
          </a:r>
          <a:endParaRPr lang="es-CO" sz="1200" dirty="0"/>
        </a:p>
      </dgm:t>
    </dgm:pt>
    <dgm:pt modelId="{93C3C3E2-1F8C-4D8A-BBFD-5ADD59D66B6C}" type="parTrans" cxnId="{0E53C001-62DD-47E4-A488-BC5892917E5E}">
      <dgm:prSet/>
      <dgm:spPr/>
      <dgm:t>
        <a:bodyPr/>
        <a:lstStyle/>
        <a:p>
          <a:endParaRPr lang="es-CO" sz="1200"/>
        </a:p>
      </dgm:t>
    </dgm:pt>
    <dgm:pt modelId="{D36EF15F-3F79-4C8E-A5F3-8A58502AEA53}" type="sibTrans" cxnId="{0E53C001-62DD-47E4-A488-BC5892917E5E}">
      <dgm:prSet/>
      <dgm:spPr/>
      <dgm:t>
        <a:bodyPr/>
        <a:lstStyle/>
        <a:p>
          <a:endParaRPr lang="es-CO" sz="1200"/>
        </a:p>
      </dgm:t>
    </dgm:pt>
    <dgm:pt modelId="{50923648-F220-4C0B-9B18-679F5A2AE646}">
      <dgm:prSet phldrT="[Texto]" custT="1"/>
      <dgm:spPr/>
      <dgm:t>
        <a:bodyPr/>
        <a:lstStyle/>
        <a:p>
          <a:r>
            <a:rPr lang="es-CO" sz="2400" b="1" dirty="0" smtClean="0"/>
            <a:t>PAI</a:t>
          </a:r>
          <a:endParaRPr lang="es-CO" sz="2400" b="1" dirty="0"/>
        </a:p>
      </dgm:t>
    </dgm:pt>
    <dgm:pt modelId="{20879D39-C618-499D-8C8F-7F6D8E916326}" type="parTrans" cxnId="{79913416-697E-4140-AF51-8D34D7FE879E}">
      <dgm:prSet/>
      <dgm:spPr/>
      <dgm:t>
        <a:bodyPr/>
        <a:lstStyle/>
        <a:p>
          <a:endParaRPr lang="es-CO" sz="1200"/>
        </a:p>
      </dgm:t>
    </dgm:pt>
    <dgm:pt modelId="{685F42E7-6D2A-46C1-876E-4ECFCE407DDB}" type="sibTrans" cxnId="{79913416-697E-4140-AF51-8D34D7FE879E}">
      <dgm:prSet/>
      <dgm:spPr/>
      <dgm:t>
        <a:bodyPr/>
        <a:lstStyle/>
        <a:p>
          <a:endParaRPr lang="es-CO" sz="1200"/>
        </a:p>
      </dgm:t>
    </dgm:pt>
    <dgm:pt modelId="{9F681B7D-E7D3-4037-AA7B-EA04863835E8}">
      <dgm:prSet phldrT="[Texto]" custT="1"/>
      <dgm:spPr/>
      <dgm:t>
        <a:bodyPr/>
        <a:lstStyle/>
        <a:p>
          <a:r>
            <a:rPr lang="es-CO" sz="1200" dirty="0" smtClean="0"/>
            <a:t>Reacciones postvacunales</a:t>
          </a:r>
          <a:endParaRPr lang="es-CO" sz="1200" dirty="0"/>
        </a:p>
      </dgm:t>
    </dgm:pt>
    <dgm:pt modelId="{3C24CDE6-E975-4E45-9B7B-E4C89F92925E}" type="parTrans" cxnId="{F12E587C-5D5D-4D1E-BA06-A56E91F76079}">
      <dgm:prSet/>
      <dgm:spPr/>
      <dgm:t>
        <a:bodyPr/>
        <a:lstStyle/>
        <a:p>
          <a:endParaRPr lang="es-CO" sz="1200"/>
        </a:p>
      </dgm:t>
    </dgm:pt>
    <dgm:pt modelId="{421498C7-F675-4C84-BAA2-AA3384BB4B9C}" type="sibTrans" cxnId="{F12E587C-5D5D-4D1E-BA06-A56E91F76079}">
      <dgm:prSet/>
      <dgm:spPr/>
      <dgm:t>
        <a:bodyPr/>
        <a:lstStyle/>
        <a:p>
          <a:endParaRPr lang="es-CO" sz="1200"/>
        </a:p>
      </dgm:t>
    </dgm:pt>
    <dgm:pt modelId="{01E48FBB-3695-4C0C-8C70-BBFACABA8460}">
      <dgm:prSet phldrT="[Texto]" custT="1"/>
      <dgm:spPr/>
      <dgm:t>
        <a:bodyPr/>
        <a:lstStyle/>
        <a:p>
          <a:r>
            <a:rPr lang="es-CO" sz="1200" dirty="0" smtClean="0"/>
            <a:t>Errores programáticos</a:t>
          </a:r>
          <a:endParaRPr lang="es-CO" sz="1200" dirty="0"/>
        </a:p>
      </dgm:t>
    </dgm:pt>
    <dgm:pt modelId="{5D980C2E-A482-4DAF-8D7F-5C5B24CB1AF9}" type="parTrans" cxnId="{B13A8D90-5D1D-449E-A4AB-E66848F17461}">
      <dgm:prSet/>
      <dgm:spPr/>
      <dgm:t>
        <a:bodyPr/>
        <a:lstStyle/>
        <a:p>
          <a:endParaRPr lang="es-CO" sz="1200"/>
        </a:p>
      </dgm:t>
    </dgm:pt>
    <dgm:pt modelId="{094107D9-BB61-4F4D-AEB1-264DA3F18E89}" type="sibTrans" cxnId="{B13A8D90-5D1D-449E-A4AB-E66848F17461}">
      <dgm:prSet/>
      <dgm:spPr/>
      <dgm:t>
        <a:bodyPr/>
        <a:lstStyle/>
        <a:p>
          <a:endParaRPr lang="es-CO" sz="1200"/>
        </a:p>
      </dgm:t>
    </dgm:pt>
    <dgm:pt modelId="{75AC3F9C-3F78-4015-99AD-0EF132943591}">
      <dgm:prSet phldrT="[Texto]" custT="1"/>
      <dgm:spPr/>
      <dgm:t>
        <a:bodyPr/>
        <a:lstStyle/>
        <a:p>
          <a:r>
            <a:rPr lang="es-CO" sz="1200" dirty="0" smtClean="0"/>
            <a:t>No identificación oportuna de los factores de riesgo durante la gestación</a:t>
          </a:r>
          <a:endParaRPr lang="es-CO" sz="1200" dirty="0"/>
        </a:p>
      </dgm:t>
    </dgm:pt>
    <dgm:pt modelId="{8CA59CF2-3378-4101-B605-09591B75B0D8}" type="parTrans" cxnId="{CDE6BEC3-3031-4745-9817-DEDD8E85CF02}">
      <dgm:prSet/>
      <dgm:spPr/>
      <dgm:t>
        <a:bodyPr/>
        <a:lstStyle/>
        <a:p>
          <a:endParaRPr lang="es-CO" sz="1200"/>
        </a:p>
      </dgm:t>
    </dgm:pt>
    <dgm:pt modelId="{E685F197-641B-4973-908D-91256631CC07}" type="sibTrans" cxnId="{CDE6BEC3-3031-4745-9817-DEDD8E85CF02}">
      <dgm:prSet/>
      <dgm:spPr/>
      <dgm:t>
        <a:bodyPr/>
        <a:lstStyle/>
        <a:p>
          <a:endParaRPr lang="es-CO" sz="1200"/>
        </a:p>
      </dgm:t>
    </dgm:pt>
    <dgm:pt modelId="{BD8A839B-9D95-49FA-A077-4A63B83E971F}">
      <dgm:prSet phldrT="[Texto]" custT="1"/>
      <dgm:spPr/>
      <dgm:t>
        <a:bodyPr/>
        <a:lstStyle/>
        <a:p>
          <a:r>
            <a:rPr lang="es-CO" sz="1200" dirty="0" smtClean="0"/>
            <a:t>Inicio tardío de control prenatal</a:t>
          </a:r>
          <a:endParaRPr lang="es-CO" sz="1200" dirty="0"/>
        </a:p>
      </dgm:t>
    </dgm:pt>
    <dgm:pt modelId="{EFD6BE37-5998-4205-9527-77B2ADEA0627}" type="parTrans" cxnId="{830B6372-DE9E-41E4-B674-3FFB4BAA9DD9}">
      <dgm:prSet/>
      <dgm:spPr/>
      <dgm:t>
        <a:bodyPr/>
        <a:lstStyle/>
        <a:p>
          <a:endParaRPr lang="es-CO" sz="1200"/>
        </a:p>
      </dgm:t>
    </dgm:pt>
    <dgm:pt modelId="{6E52FD52-908A-4A40-86B9-7FE4FFB8D858}" type="sibTrans" cxnId="{830B6372-DE9E-41E4-B674-3FFB4BAA9DD9}">
      <dgm:prSet/>
      <dgm:spPr/>
      <dgm:t>
        <a:bodyPr/>
        <a:lstStyle/>
        <a:p>
          <a:endParaRPr lang="es-CO" sz="1200"/>
        </a:p>
      </dgm:t>
    </dgm:pt>
    <dgm:pt modelId="{BDD1ED4F-89C4-4FC3-AC7C-83779D1B6DA5}">
      <dgm:prSet phldrT="[Texto]" custT="1"/>
      <dgm:spPr/>
      <dgm:t>
        <a:bodyPr/>
        <a:lstStyle/>
        <a:p>
          <a:r>
            <a:rPr lang="es-CO" sz="1200" dirty="0" smtClean="0"/>
            <a:t>Abscesos</a:t>
          </a:r>
          <a:endParaRPr lang="es-CO" sz="1200" dirty="0"/>
        </a:p>
      </dgm:t>
    </dgm:pt>
    <dgm:pt modelId="{398A012A-23B2-4567-A31E-D96A730A863B}" type="parTrans" cxnId="{A6A5DA52-0B21-4A5B-9F11-52B1914C7B12}">
      <dgm:prSet/>
      <dgm:spPr/>
      <dgm:t>
        <a:bodyPr/>
        <a:lstStyle/>
        <a:p>
          <a:endParaRPr lang="es-CO" sz="1200"/>
        </a:p>
      </dgm:t>
    </dgm:pt>
    <dgm:pt modelId="{D6DBE213-8C74-4FD8-ADAD-43EF2C6A6705}" type="sibTrans" cxnId="{A6A5DA52-0B21-4A5B-9F11-52B1914C7B12}">
      <dgm:prSet/>
      <dgm:spPr/>
      <dgm:t>
        <a:bodyPr/>
        <a:lstStyle/>
        <a:p>
          <a:endParaRPr lang="es-CO" sz="1200"/>
        </a:p>
      </dgm:t>
    </dgm:pt>
    <dgm:pt modelId="{CDB0334C-9E6E-46B5-B27A-B532AD447FB3}">
      <dgm:prSet phldrT="[Texto]" custT="1"/>
      <dgm:spPr/>
      <dgm:t>
        <a:bodyPr/>
        <a:lstStyle/>
        <a:p>
          <a:r>
            <a:rPr lang="es-CO" sz="1200" dirty="0" smtClean="0"/>
            <a:t>Hospitalización</a:t>
          </a:r>
          <a:endParaRPr lang="es-CO" sz="1200" dirty="0"/>
        </a:p>
      </dgm:t>
    </dgm:pt>
    <dgm:pt modelId="{6BD59241-676C-4D52-8AC5-434828EBE0EB}" type="parTrans" cxnId="{839AF5D5-B638-4183-80EF-E0404ADE4348}">
      <dgm:prSet/>
      <dgm:spPr/>
      <dgm:t>
        <a:bodyPr/>
        <a:lstStyle/>
        <a:p>
          <a:endParaRPr lang="es-CO" sz="1200"/>
        </a:p>
      </dgm:t>
    </dgm:pt>
    <dgm:pt modelId="{2208E150-195A-443D-8D61-82FCF5248EE1}" type="sibTrans" cxnId="{839AF5D5-B638-4183-80EF-E0404ADE4348}">
      <dgm:prSet/>
      <dgm:spPr/>
      <dgm:t>
        <a:bodyPr/>
        <a:lstStyle/>
        <a:p>
          <a:endParaRPr lang="es-CO" sz="1200"/>
        </a:p>
      </dgm:t>
    </dgm:pt>
    <dgm:pt modelId="{A8C5096C-228B-4DEA-854D-83FA8FEB35F4}">
      <dgm:prSet phldrT="[Texto]" custT="1"/>
      <dgm:spPr/>
      <dgm:t>
        <a:bodyPr/>
        <a:lstStyle/>
        <a:p>
          <a:r>
            <a:rPr lang="es-CO" sz="1200" dirty="0" smtClean="0"/>
            <a:t>No oportunidad y accesibilidad en citas</a:t>
          </a:r>
          <a:endParaRPr lang="es-CO" sz="1200" dirty="0"/>
        </a:p>
      </dgm:t>
    </dgm:pt>
    <dgm:pt modelId="{CA79B79C-B6B9-4385-8216-F132A0FEE651}" type="parTrans" cxnId="{D960F792-77EF-4546-B307-DEF612917A2E}">
      <dgm:prSet/>
      <dgm:spPr/>
      <dgm:t>
        <a:bodyPr/>
        <a:lstStyle/>
        <a:p>
          <a:endParaRPr lang="es-CO" sz="1200"/>
        </a:p>
      </dgm:t>
    </dgm:pt>
    <dgm:pt modelId="{657F35D5-4569-4125-9DEC-3CB89D66A4E0}" type="sibTrans" cxnId="{D960F792-77EF-4546-B307-DEF612917A2E}">
      <dgm:prSet/>
      <dgm:spPr/>
      <dgm:t>
        <a:bodyPr/>
        <a:lstStyle/>
        <a:p>
          <a:endParaRPr lang="es-CO" sz="1200"/>
        </a:p>
      </dgm:t>
    </dgm:pt>
    <dgm:pt modelId="{76226B97-9130-421B-813F-363673E79AE6}">
      <dgm:prSet phldrT="[Texto]" custT="1"/>
      <dgm:spPr/>
      <dgm:t>
        <a:bodyPr/>
        <a:lstStyle/>
        <a:p>
          <a:r>
            <a:rPr lang="es-CO" sz="1200" dirty="0" smtClean="0"/>
            <a:t>Accidentes en el servicio</a:t>
          </a:r>
          <a:endParaRPr lang="es-CO" sz="1200" dirty="0"/>
        </a:p>
      </dgm:t>
    </dgm:pt>
    <dgm:pt modelId="{B804B64C-FE96-4756-83DB-12D3CD3F2A3A}" type="parTrans" cxnId="{87564D7E-24AB-4EB9-B6A4-2A5339A84BBD}">
      <dgm:prSet/>
      <dgm:spPr/>
      <dgm:t>
        <a:bodyPr/>
        <a:lstStyle/>
        <a:p>
          <a:endParaRPr lang="es-CO" sz="1200"/>
        </a:p>
      </dgm:t>
    </dgm:pt>
    <dgm:pt modelId="{C436F955-D7A6-4547-AA93-AAFE4117A146}" type="sibTrans" cxnId="{87564D7E-24AB-4EB9-B6A4-2A5339A84BBD}">
      <dgm:prSet/>
      <dgm:spPr/>
      <dgm:t>
        <a:bodyPr/>
        <a:lstStyle/>
        <a:p>
          <a:endParaRPr lang="es-CO" sz="1200"/>
        </a:p>
      </dgm:t>
    </dgm:pt>
    <dgm:pt modelId="{293814E3-7521-4E54-830E-E8C20D81D50A}">
      <dgm:prSet phldrT="[Texto]" custT="1"/>
      <dgm:spPr/>
      <dgm:t>
        <a:bodyPr/>
        <a:lstStyle/>
        <a:p>
          <a:r>
            <a:rPr lang="es-CO" sz="1200" dirty="0" smtClean="0"/>
            <a:t>Paciente no controlada por falla de adherencia a programas</a:t>
          </a:r>
          <a:endParaRPr lang="es-CO" sz="1200" dirty="0"/>
        </a:p>
      </dgm:t>
    </dgm:pt>
    <dgm:pt modelId="{2688A38B-0E21-46AB-823C-08400F7FCAC1}" type="parTrans" cxnId="{6265D735-4468-462E-892D-B643191C0B83}">
      <dgm:prSet/>
      <dgm:spPr/>
      <dgm:t>
        <a:bodyPr/>
        <a:lstStyle/>
        <a:p>
          <a:endParaRPr lang="es-CO" sz="1200"/>
        </a:p>
      </dgm:t>
    </dgm:pt>
    <dgm:pt modelId="{E0AC55B9-9657-4570-9EB0-B6E2D699EC4F}" type="sibTrans" cxnId="{6265D735-4468-462E-892D-B643191C0B83}">
      <dgm:prSet/>
      <dgm:spPr/>
      <dgm:t>
        <a:bodyPr/>
        <a:lstStyle/>
        <a:p>
          <a:endParaRPr lang="es-CO" sz="1200"/>
        </a:p>
      </dgm:t>
    </dgm:pt>
    <dgm:pt modelId="{589E5462-FE2F-42BF-AAAA-6CA428B5CBA1}">
      <dgm:prSet phldrT="[Texto]" custT="1"/>
      <dgm:spPr/>
      <dgm:t>
        <a:bodyPr/>
        <a:lstStyle/>
        <a:p>
          <a:r>
            <a:rPr lang="es-CO" sz="1200" dirty="0" smtClean="0"/>
            <a:t>Medición inadecuada de T:A.</a:t>
          </a:r>
          <a:endParaRPr lang="es-CO" sz="1200" dirty="0"/>
        </a:p>
      </dgm:t>
    </dgm:pt>
    <dgm:pt modelId="{EF145ADB-CAA6-47F3-B574-397006234942}" type="parTrans" cxnId="{19D67FDC-5ABC-4EB9-A43D-F55FDA67B884}">
      <dgm:prSet/>
      <dgm:spPr/>
      <dgm:t>
        <a:bodyPr/>
        <a:lstStyle/>
        <a:p>
          <a:endParaRPr lang="es-CO" sz="1200"/>
        </a:p>
      </dgm:t>
    </dgm:pt>
    <dgm:pt modelId="{B04947BE-F163-49F4-8781-F1D7252E1D27}" type="sibTrans" cxnId="{19D67FDC-5ABC-4EB9-A43D-F55FDA67B884}">
      <dgm:prSet/>
      <dgm:spPr/>
      <dgm:t>
        <a:bodyPr/>
        <a:lstStyle/>
        <a:p>
          <a:endParaRPr lang="es-CO" sz="1200"/>
        </a:p>
      </dgm:t>
    </dgm:pt>
    <dgm:pt modelId="{AFDA4272-00E8-49F2-A7CA-FE51D44DB168}">
      <dgm:prSet phldrT="[Texto]" custT="1"/>
      <dgm:spPr/>
      <dgm:t>
        <a:bodyPr/>
        <a:lstStyle/>
        <a:p>
          <a:r>
            <a:rPr lang="es-CO" sz="1200" dirty="0" smtClean="0"/>
            <a:t>Discapacidad</a:t>
          </a:r>
          <a:endParaRPr lang="es-CO" sz="1200" dirty="0"/>
        </a:p>
      </dgm:t>
    </dgm:pt>
    <dgm:pt modelId="{9D078DBA-9F2D-4412-85CF-1670B0380D92}" type="parTrans" cxnId="{2157F59E-94B3-47E2-BBA4-6654512F2788}">
      <dgm:prSet/>
      <dgm:spPr/>
      <dgm:t>
        <a:bodyPr/>
        <a:lstStyle/>
        <a:p>
          <a:endParaRPr lang="es-CO"/>
        </a:p>
      </dgm:t>
    </dgm:pt>
    <dgm:pt modelId="{7195BCE4-6D61-4D97-ABA8-82ED6A3312D7}" type="sibTrans" cxnId="{2157F59E-94B3-47E2-BBA4-6654512F2788}">
      <dgm:prSet/>
      <dgm:spPr/>
      <dgm:t>
        <a:bodyPr/>
        <a:lstStyle/>
        <a:p>
          <a:endParaRPr lang="es-CO"/>
        </a:p>
      </dgm:t>
    </dgm:pt>
    <dgm:pt modelId="{3CBD8268-8E46-4B30-94CF-5244728CA98B}">
      <dgm:prSet phldrT="[Texto]" custT="1"/>
      <dgm:spPr/>
      <dgm:t>
        <a:bodyPr/>
        <a:lstStyle/>
        <a:p>
          <a:r>
            <a:rPr lang="es-CO" sz="1200" dirty="0" smtClean="0"/>
            <a:t>Muerte</a:t>
          </a:r>
          <a:endParaRPr lang="es-CO" sz="1200" dirty="0"/>
        </a:p>
      </dgm:t>
    </dgm:pt>
    <dgm:pt modelId="{A4A50AD3-DBAF-444C-90F3-EE6C5FFA1AC2}" type="parTrans" cxnId="{FB446432-0EF7-49D0-AA19-07D67FD45231}">
      <dgm:prSet/>
      <dgm:spPr/>
      <dgm:t>
        <a:bodyPr/>
        <a:lstStyle/>
        <a:p>
          <a:endParaRPr lang="es-CO"/>
        </a:p>
      </dgm:t>
    </dgm:pt>
    <dgm:pt modelId="{BE74FB74-4262-49E3-9E58-C93D699B9C6D}" type="sibTrans" cxnId="{FB446432-0EF7-49D0-AA19-07D67FD45231}">
      <dgm:prSet/>
      <dgm:spPr/>
      <dgm:t>
        <a:bodyPr/>
        <a:lstStyle/>
        <a:p>
          <a:endParaRPr lang="es-CO"/>
        </a:p>
      </dgm:t>
    </dgm:pt>
    <dgm:pt modelId="{2AAB351A-2835-4395-8BED-32E01BE3D248}">
      <dgm:prSet phldrT="[Texto]" custT="1"/>
      <dgm:spPr/>
      <dgm:t>
        <a:bodyPr/>
        <a:lstStyle/>
        <a:p>
          <a:r>
            <a:rPr lang="es-CO" sz="1200" dirty="0" smtClean="0"/>
            <a:t>Otras complicaciones</a:t>
          </a:r>
          <a:endParaRPr lang="es-CO" sz="1200" dirty="0"/>
        </a:p>
      </dgm:t>
    </dgm:pt>
    <dgm:pt modelId="{84FE5402-08ED-4088-997D-C003AEDEE105}" type="parTrans" cxnId="{AD4FF509-1830-474C-9096-A8A0646F7099}">
      <dgm:prSet/>
      <dgm:spPr/>
      <dgm:t>
        <a:bodyPr/>
        <a:lstStyle/>
        <a:p>
          <a:endParaRPr lang="es-CO"/>
        </a:p>
      </dgm:t>
    </dgm:pt>
    <dgm:pt modelId="{D0FF9D17-44BE-4A9D-BE7A-A05F75CFA40A}" type="sibTrans" cxnId="{AD4FF509-1830-474C-9096-A8A0646F7099}">
      <dgm:prSet/>
      <dgm:spPr/>
      <dgm:t>
        <a:bodyPr/>
        <a:lstStyle/>
        <a:p>
          <a:endParaRPr lang="es-CO"/>
        </a:p>
      </dgm:t>
    </dgm:pt>
    <dgm:pt modelId="{DE9E3E2D-38D0-4D95-AFBF-A83D3C75B22A}" type="pres">
      <dgm:prSet presAssocID="{D086ACE0-BF70-4032-A643-3D6FA6BB96A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88F50642-2E0A-4409-AC1E-4D9D29A9FE37}" type="pres">
      <dgm:prSet presAssocID="{C2C543EC-BAE5-49F9-B7DC-B15766BC854E}" presName="root" presStyleCnt="0"/>
      <dgm:spPr/>
      <dgm:t>
        <a:bodyPr/>
        <a:lstStyle/>
        <a:p>
          <a:endParaRPr lang="es-CO"/>
        </a:p>
      </dgm:t>
    </dgm:pt>
    <dgm:pt modelId="{032C4DEE-92C3-4D82-AE9A-D508EB0F7F9A}" type="pres">
      <dgm:prSet presAssocID="{C2C543EC-BAE5-49F9-B7DC-B15766BC854E}" presName="rootComposite" presStyleCnt="0"/>
      <dgm:spPr/>
      <dgm:t>
        <a:bodyPr/>
        <a:lstStyle/>
        <a:p>
          <a:endParaRPr lang="es-CO"/>
        </a:p>
      </dgm:t>
    </dgm:pt>
    <dgm:pt modelId="{8AEBC35B-4F15-422C-9C31-FF0672784D73}" type="pres">
      <dgm:prSet presAssocID="{C2C543EC-BAE5-49F9-B7DC-B15766BC854E}" presName="rootText" presStyleLbl="node1" presStyleIdx="0" presStyleCnt="2" custScaleX="210852" custScaleY="145924"/>
      <dgm:spPr/>
      <dgm:t>
        <a:bodyPr/>
        <a:lstStyle/>
        <a:p>
          <a:endParaRPr lang="es-CO"/>
        </a:p>
      </dgm:t>
    </dgm:pt>
    <dgm:pt modelId="{DB19D3D4-B9CB-4C1E-838A-9F541EFA45B2}" type="pres">
      <dgm:prSet presAssocID="{C2C543EC-BAE5-49F9-B7DC-B15766BC854E}" presName="rootConnector" presStyleLbl="node1" presStyleIdx="0" presStyleCnt="2"/>
      <dgm:spPr/>
      <dgm:t>
        <a:bodyPr/>
        <a:lstStyle/>
        <a:p>
          <a:endParaRPr lang="es-CO"/>
        </a:p>
      </dgm:t>
    </dgm:pt>
    <dgm:pt modelId="{8C54963D-A960-456E-B842-A7AA4D97180D}" type="pres">
      <dgm:prSet presAssocID="{C2C543EC-BAE5-49F9-B7DC-B15766BC854E}" presName="childShape" presStyleCnt="0"/>
      <dgm:spPr/>
      <dgm:t>
        <a:bodyPr/>
        <a:lstStyle/>
        <a:p>
          <a:endParaRPr lang="es-CO"/>
        </a:p>
      </dgm:t>
    </dgm:pt>
    <dgm:pt modelId="{1F03C638-6520-4528-8F67-11848DC579AD}" type="pres">
      <dgm:prSet presAssocID="{BEA35E13-4885-458B-8984-54D8F2B85356}" presName="Name13" presStyleLbl="parChTrans1D2" presStyleIdx="0" presStyleCnt="15"/>
      <dgm:spPr/>
      <dgm:t>
        <a:bodyPr/>
        <a:lstStyle/>
        <a:p>
          <a:endParaRPr lang="es-CO"/>
        </a:p>
      </dgm:t>
    </dgm:pt>
    <dgm:pt modelId="{7F1AF8AA-CD4F-4682-A104-65C6BA26AAC4}" type="pres">
      <dgm:prSet presAssocID="{09A2AD8C-D3BB-4965-AA38-E2AFDAE20D00}" presName="childText" presStyleLbl="bgAcc1" presStyleIdx="0" presStyleCnt="15" custScaleX="235919" custScaleY="16110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D1D2677-B686-4213-B64B-A461B05B3B54}" type="pres">
      <dgm:prSet presAssocID="{93C3C3E2-1F8C-4D8A-BBFD-5ADD59D66B6C}" presName="Name13" presStyleLbl="parChTrans1D2" presStyleIdx="1" presStyleCnt="15"/>
      <dgm:spPr/>
      <dgm:t>
        <a:bodyPr/>
        <a:lstStyle/>
        <a:p>
          <a:endParaRPr lang="es-CO"/>
        </a:p>
      </dgm:t>
    </dgm:pt>
    <dgm:pt modelId="{580DD25B-768E-48AF-AB12-58E41EBC4F9C}" type="pres">
      <dgm:prSet presAssocID="{DDF3FCA7-93AE-4D9A-A2D1-9706844C13DE}" presName="childText" presStyleLbl="bgAcc1" presStyleIdx="1" presStyleCnt="15" custScaleX="235919" custScaleY="16110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EA418C8-5971-4877-8563-9F9F0E72816D}" type="pres">
      <dgm:prSet presAssocID="{8CA59CF2-3378-4101-B605-09591B75B0D8}" presName="Name13" presStyleLbl="parChTrans1D2" presStyleIdx="2" presStyleCnt="15"/>
      <dgm:spPr/>
      <dgm:t>
        <a:bodyPr/>
        <a:lstStyle/>
        <a:p>
          <a:endParaRPr lang="es-CO"/>
        </a:p>
      </dgm:t>
    </dgm:pt>
    <dgm:pt modelId="{F94A34A3-1740-4982-A3FC-E083B43B2F6A}" type="pres">
      <dgm:prSet presAssocID="{75AC3F9C-3F78-4015-99AD-0EF132943591}" presName="childText" presStyleLbl="bgAcc1" presStyleIdx="2" presStyleCnt="15" custScaleX="235919" custScaleY="16110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E1AE74F-30B1-4FD2-8FFD-27A7D927F7F9}" type="pres">
      <dgm:prSet presAssocID="{EFD6BE37-5998-4205-9527-77B2ADEA0627}" presName="Name13" presStyleLbl="parChTrans1D2" presStyleIdx="3" presStyleCnt="15"/>
      <dgm:spPr/>
      <dgm:t>
        <a:bodyPr/>
        <a:lstStyle/>
        <a:p>
          <a:endParaRPr lang="es-CO"/>
        </a:p>
      </dgm:t>
    </dgm:pt>
    <dgm:pt modelId="{B7A103DE-8A1D-4827-B153-D70122BB166C}" type="pres">
      <dgm:prSet presAssocID="{BD8A839B-9D95-49FA-A077-4A63B83E971F}" presName="childText" presStyleLbl="bgAcc1" presStyleIdx="3" presStyleCnt="15" custScaleX="235919" custScaleY="16110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88CD28A-07E9-4E6F-9F30-4407005ADAF6}" type="pres">
      <dgm:prSet presAssocID="{CA79B79C-B6B9-4385-8216-F132A0FEE651}" presName="Name13" presStyleLbl="parChTrans1D2" presStyleIdx="4" presStyleCnt="15"/>
      <dgm:spPr/>
      <dgm:t>
        <a:bodyPr/>
        <a:lstStyle/>
        <a:p>
          <a:endParaRPr lang="es-CO"/>
        </a:p>
      </dgm:t>
    </dgm:pt>
    <dgm:pt modelId="{86CD88D9-04E3-472B-8540-9FD73EB557D7}" type="pres">
      <dgm:prSet presAssocID="{A8C5096C-228B-4DEA-854D-83FA8FEB35F4}" presName="childText" presStyleLbl="bgAcc1" presStyleIdx="4" presStyleCnt="15" custScaleX="235919" custScaleY="16110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F76159F-A585-4F92-9ED6-F437E54602A1}" type="pres">
      <dgm:prSet presAssocID="{2688A38B-0E21-46AB-823C-08400F7FCAC1}" presName="Name13" presStyleLbl="parChTrans1D2" presStyleIdx="5" presStyleCnt="15"/>
      <dgm:spPr/>
      <dgm:t>
        <a:bodyPr/>
        <a:lstStyle/>
        <a:p>
          <a:endParaRPr lang="es-CO"/>
        </a:p>
      </dgm:t>
    </dgm:pt>
    <dgm:pt modelId="{645B9876-D1C2-4E2B-873D-DE6C43F7DDED}" type="pres">
      <dgm:prSet presAssocID="{293814E3-7521-4E54-830E-E8C20D81D50A}" presName="childText" presStyleLbl="bgAcc1" presStyleIdx="5" presStyleCnt="15" custScaleX="235919" custScaleY="16110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8D0B16A-3515-4855-862E-EF44C7471A09}" type="pres">
      <dgm:prSet presAssocID="{EF145ADB-CAA6-47F3-B574-397006234942}" presName="Name13" presStyleLbl="parChTrans1D2" presStyleIdx="6" presStyleCnt="15"/>
      <dgm:spPr/>
      <dgm:t>
        <a:bodyPr/>
        <a:lstStyle/>
        <a:p>
          <a:endParaRPr lang="es-CO"/>
        </a:p>
      </dgm:t>
    </dgm:pt>
    <dgm:pt modelId="{9B890B11-3BA9-4784-87E8-71003D56F921}" type="pres">
      <dgm:prSet presAssocID="{589E5462-FE2F-42BF-AAAA-6CA428B5CBA1}" presName="childText" presStyleLbl="bgAcc1" presStyleIdx="6" presStyleCnt="15" custScaleX="235919" custScaleY="16110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1CEC751-9680-4D08-83ED-731477EE657A}" type="pres">
      <dgm:prSet presAssocID="{50923648-F220-4C0B-9B18-679F5A2AE646}" presName="root" presStyleCnt="0"/>
      <dgm:spPr/>
      <dgm:t>
        <a:bodyPr/>
        <a:lstStyle/>
        <a:p>
          <a:endParaRPr lang="es-CO"/>
        </a:p>
      </dgm:t>
    </dgm:pt>
    <dgm:pt modelId="{77F479F9-0484-4CF6-B48D-AF6941B7F6B0}" type="pres">
      <dgm:prSet presAssocID="{50923648-F220-4C0B-9B18-679F5A2AE646}" presName="rootComposite" presStyleCnt="0"/>
      <dgm:spPr/>
      <dgm:t>
        <a:bodyPr/>
        <a:lstStyle/>
        <a:p>
          <a:endParaRPr lang="es-CO"/>
        </a:p>
      </dgm:t>
    </dgm:pt>
    <dgm:pt modelId="{051935C1-7450-4216-9292-66622396A5F6}" type="pres">
      <dgm:prSet presAssocID="{50923648-F220-4C0B-9B18-679F5A2AE646}" presName="rootText" presStyleLbl="node1" presStyleIdx="1" presStyleCnt="2" custScaleX="210852" custScaleY="145924"/>
      <dgm:spPr/>
      <dgm:t>
        <a:bodyPr/>
        <a:lstStyle/>
        <a:p>
          <a:endParaRPr lang="es-CO"/>
        </a:p>
      </dgm:t>
    </dgm:pt>
    <dgm:pt modelId="{67DB3574-952F-40DB-85E8-DF1000B92709}" type="pres">
      <dgm:prSet presAssocID="{50923648-F220-4C0B-9B18-679F5A2AE646}" presName="rootConnector" presStyleLbl="node1" presStyleIdx="1" presStyleCnt="2"/>
      <dgm:spPr/>
      <dgm:t>
        <a:bodyPr/>
        <a:lstStyle/>
        <a:p>
          <a:endParaRPr lang="es-CO"/>
        </a:p>
      </dgm:t>
    </dgm:pt>
    <dgm:pt modelId="{F33B2EBB-BEE0-4A2D-8F69-EC8FACE9E4E3}" type="pres">
      <dgm:prSet presAssocID="{50923648-F220-4C0B-9B18-679F5A2AE646}" presName="childShape" presStyleCnt="0"/>
      <dgm:spPr/>
      <dgm:t>
        <a:bodyPr/>
        <a:lstStyle/>
        <a:p>
          <a:endParaRPr lang="es-CO"/>
        </a:p>
      </dgm:t>
    </dgm:pt>
    <dgm:pt modelId="{5FA54D49-CF26-45A5-BB58-20C9CBF85780}" type="pres">
      <dgm:prSet presAssocID="{3C24CDE6-E975-4E45-9B7B-E4C89F92925E}" presName="Name13" presStyleLbl="parChTrans1D2" presStyleIdx="7" presStyleCnt="15"/>
      <dgm:spPr/>
      <dgm:t>
        <a:bodyPr/>
        <a:lstStyle/>
        <a:p>
          <a:endParaRPr lang="es-CO"/>
        </a:p>
      </dgm:t>
    </dgm:pt>
    <dgm:pt modelId="{A96AAF93-0329-4B4B-B48A-4E5ACA64F53E}" type="pres">
      <dgm:prSet presAssocID="{9F681B7D-E7D3-4037-AA7B-EA04863835E8}" presName="childText" presStyleLbl="bgAcc1" presStyleIdx="7" presStyleCnt="15" custScaleX="23591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B82B9E9-C748-4E3F-96BB-F5A8FCBD28D0}" type="pres">
      <dgm:prSet presAssocID="{398A012A-23B2-4567-A31E-D96A730A863B}" presName="Name13" presStyleLbl="parChTrans1D2" presStyleIdx="8" presStyleCnt="15"/>
      <dgm:spPr/>
      <dgm:t>
        <a:bodyPr/>
        <a:lstStyle/>
        <a:p>
          <a:endParaRPr lang="es-CO"/>
        </a:p>
      </dgm:t>
    </dgm:pt>
    <dgm:pt modelId="{669965DD-02C5-4369-BC79-44558348B3DB}" type="pres">
      <dgm:prSet presAssocID="{BDD1ED4F-89C4-4FC3-AC7C-83779D1B6DA5}" presName="childText" presStyleLbl="bgAcc1" presStyleIdx="8" presStyleCnt="15" custScaleX="23591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3AAC78D-8B71-4784-AC44-CA3110CC3C39}" type="pres">
      <dgm:prSet presAssocID="{6BD59241-676C-4D52-8AC5-434828EBE0EB}" presName="Name13" presStyleLbl="parChTrans1D2" presStyleIdx="9" presStyleCnt="15"/>
      <dgm:spPr/>
      <dgm:t>
        <a:bodyPr/>
        <a:lstStyle/>
        <a:p>
          <a:endParaRPr lang="es-CO"/>
        </a:p>
      </dgm:t>
    </dgm:pt>
    <dgm:pt modelId="{D7F3F9AE-A694-4180-9329-B917B54E2B00}" type="pres">
      <dgm:prSet presAssocID="{CDB0334C-9E6E-46B5-B27A-B532AD447FB3}" presName="childText" presStyleLbl="bgAcc1" presStyleIdx="9" presStyleCnt="15" custScaleX="23591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BDE90F6-C79C-4874-B28D-4F7705E02312}" type="pres">
      <dgm:prSet presAssocID="{5D980C2E-A482-4DAF-8D7F-5C5B24CB1AF9}" presName="Name13" presStyleLbl="parChTrans1D2" presStyleIdx="10" presStyleCnt="15"/>
      <dgm:spPr/>
      <dgm:t>
        <a:bodyPr/>
        <a:lstStyle/>
        <a:p>
          <a:endParaRPr lang="es-CO"/>
        </a:p>
      </dgm:t>
    </dgm:pt>
    <dgm:pt modelId="{56250700-662A-4006-BA83-0FA2AC12020D}" type="pres">
      <dgm:prSet presAssocID="{01E48FBB-3695-4C0C-8C70-BBFACABA8460}" presName="childText" presStyleLbl="bgAcc1" presStyleIdx="10" presStyleCnt="15" custScaleX="23591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3FF1A4B-C623-4E72-A750-1D978704BDBB}" type="pres">
      <dgm:prSet presAssocID="{B804B64C-FE96-4756-83DB-12D3CD3F2A3A}" presName="Name13" presStyleLbl="parChTrans1D2" presStyleIdx="11" presStyleCnt="15"/>
      <dgm:spPr/>
      <dgm:t>
        <a:bodyPr/>
        <a:lstStyle/>
        <a:p>
          <a:endParaRPr lang="es-CO"/>
        </a:p>
      </dgm:t>
    </dgm:pt>
    <dgm:pt modelId="{35853971-F694-45F9-8CB2-E702896E3FD7}" type="pres">
      <dgm:prSet presAssocID="{76226B97-9130-421B-813F-363673E79AE6}" presName="childText" presStyleLbl="bgAcc1" presStyleIdx="11" presStyleCnt="15" custScaleX="23591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82E7FEF-17DA-492F-AE8C-CC2E1768E5DA}" type="pres">
      <dgm:prSet presAssocID="{9D078DBA-9F2D-4412-85CF-1670B0380D92}" presName="Name13" presStyleLbl="parChTrans1D2" presStyleIdx="12" presStyleCnt="15"/>
      <dgm:spPr/>
      <dgm:t>
        <a:bodyPr/>
        <a:lstStyle/>
        <a:p>
          <a:endParaRPr lang="es-CO"/>
        </a:p>
      </dgm:t>
    </dgm:pt>
    <dgm:pt modelId="{AFF81099-FBF4-46CC-A8BE-E27A0950194B}" type="pres">
      <dgm:prSet presAssocID="{AFDA4272-00E8-49F2-A7CA-FE51D44DB168}" presName="childText" presStyleLbl="bgAcc1" presStyleIdx="12" presStyleCnt="15" custScaleX="23591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A67EB32-09F0-4968-885E-9A0EB4D42CB6}" type="pres">
      <dgm:prSet presAssocID="{A4A50AD3-DBAF-444C-90F3-EE6C5FFA1AC2}" presName="Name13" presStyleLbl="parChTrans1D2" presStyleIdx="13" presStyleCnt="15"/>
      <dgm:spPr/>
      <dgm:t>
        <a:bodyPr/>
        <a:lstStyle/>
        <a:p>
          <a:endParaRPr lang="es-CO"/>
        </a:p>
      </dgm:t>
    </dgm:pt>
    <dgm:pt modelId="{44624E65-3A47-4739-9EB5-738133C194E0}" type="pres">
      <dgm:prSet presAssocID="{3CBD8268-8E46-4B30-94CF-5244728CA98B}" presName="childText" presStyleLbl="bgAcc1" presStyleIdx="13" presStyleCnt="15" custScaleX="23591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372EA80-ED78-47B9-A9C0-1B53235D8663}" type="pres">
      <dgm:prSet presAssocID="{84FE5402-08ED-4088-997D-C003AEDEE105}" presName="Name13" presStyleLbl="parChTrans1D2" presStyleIdx="14" presStyleCnt="15"/>
      <dgm:spPr/>
      <dgm:t>
        <a:bodyPr/>
        <a:lstStyle/>
        <a:p>
          <a:endParaRPr lang="es-CO"/>
        </a:p>
      </dgm:t>
    </dgm:pt>
    <dgm:pt modelId="{939FFE61-7E9C-4E27-9429-EC23DF7A50CA}" type="pres">
      <dgm:prSet presAssocID="{2AAB351A-2835-4395-8BED-32E01BE3D248}" presName="childText" presStyleLbl="bgAcc1" presStyleIdx="14" presStyleCnt="15" custScaleX="23591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A8D70C4F-C7BD-43D4-A957-F27B0BE0E69E}" type="presOf" srcId="{A8C5096C-228B-4DEA-854D-83FA8FEB35F4}" destId="{86CD88D9-04E3-472B-8540-9FD73EB557D7}" srcOrd="0" destOrd="0" presId="urn:microsoft.com/office/officeart/2005/8/layout/hierarchy3"/>
    <dgm:cxn modelId="{C9EE6F12-D4FF-409D-88C2-284408EADDF5}" type="presOf" srcId="{9D078DBA-9F2D-4412-85CF-1670B0380D92}" destId="{C82E7FEF-17DA-492F-AE8C-CC2E1768E5DA}" srcOrd="0" destOrd="0" presId="urn:microsoft.com/office/officeart/2005/8/layout/hierarchy3"/>
    <dgm:cxn modelId="{77EA346B-90D6-4F7C-8558-FD28DDD8C2B9}" type="presOf" srcId="{A4A50AD3-DBAF-444C-90F3-EE6C5FFA1AC2}" destId="{1A67EB32-09F0-4968-885E-9A0EB4D42CB6}" srcOrd="0" destOrd="0" presId="urn:microsoft.com/office/officeart/2005/8/layout/hierarchy3"/>
    <dgm:cxn modelId="{67B07A21-31D2-4F7D-8D72-B6B6CE56DE75}" type="presOf" srcId="{3CBD8268-8E46-4B30-94CF-5244728CA98B}" destId="{44624E65-3A47-4739-9EB5-738133C194E0}" srcOrd="0" destOrd="0" presId="urn:microsoft.com/office/officeart/2005/8/layout/hierarchy3"/>
    <dgm:cxn modelId="{BF4C21B6-813E-4997-9ADA-FAD49EE11B84}" type="presOf" srcId="{B804B64C-FE96-4756-83DB-12D3CD3F2A3A}" destId="{93FF1A4B-C623-4E72-A750-1D978704BDBB}" srcOrd="0" destOrd="0" presId="urn:microsoft.com/office/officeart/2005/8/layout/hierarchy3"/>
    <dgm:cxn modelId="{830B6372-DE9E-41E4-B674-3FFB4BAA9DD9}" srcId="{C2C543EC-BAE5-49F9-B7DC-B15766BC854E}" destId="{BD8A839B-9D95-49FA-A077-4A63B83E971F}" srcOrd="3" destOrd="0" parTransId="{EFD6BE37-5998-4205-9527-77B2ADEA0627}" sibTransId="{6E52FD52-908A-4A40-86B9-7FE4FFB8D858}"/>
    <dgm:cxn modelId="{D76D7D4A-849E-46E9-9AFE-8BACA7AF61C0}" type="presOf" srcId="{BD8A839B-9D95-49FA-A077-4A63B83E971F}" destId="{B7A103DE-8A1D-4827-B153-D70122BB166C}" srcOrd="0" destOrd="0" presId="urn:microsoft.com/office/officeart/2005/8/layout/hierarchy3"/>
    <dgm:cxn modelId="{CD1F6A12-241A-4650-A6D1-512BEEE8FD79}" type="presOf" srcId="{75AC3F9C-3F78-4015-99AD-0EF132943591}" destId="{F94A34A3-1740-4982-A3FC-E083B43B2F6A}" srcOrd="0" destOrd="0" presId="urn:microsoft.com/office/officeart/2005/8/layout/hierarchy3"/>
    <dgm:cxn modelId="{F12E587C-5D5D-4D1E-BA06-A56E91F76079}" srcId="{50923648-F220-4C0B-9B18-679F5A2AE646}" destId="{9F681B7D-E7D3-4037-AA7B-EA04863835E8}" srcOrd="0" destOrd="0" parTransId="{3C24CDE6-E975-4E45-9B7B-E4C89F92925E}" sibTransId="{421498C7-F675-4C84-BAA2-AA3384BB4B9C}"/>
    <dgm:cxn modelId="{C26AD3DB-3678-4ED3-84EC-F263DF8C7151}" type="presOf" srcId="{D086ACE0-BF70-4032-A643-3D6FA6BB96A4}" destId="{DE9E3E2D-38D0-4D95-AFBF-A83D3C75B22A}" srcOrd="0" destOrd="0" presId="urn:microsoft.com/office/officeart/2005/8/layout/hierarchy3"/>
    <dgm:cxn modelId="{C7EDEE50-59A4-4561-A5D0-B089CA272BB1}" type="presOf" srcId="{398A012A-23B2-4567-A31E-D96A730A863B}" destId="{BB82B9E9-C748-4E3F-96BB-F5A8FCBD28D0}" srcOrd="0" destOrd="0" presId="urn:microsoft.com/office/officeart/2005/8/layout/hierarchy3"/>
    <dgm:cxn modelId="{19D67FDC-5ABC-4EB9-A43D-F55FDA67B884}" srcId="{C2C543EC-BAE5-49F9-B7DC-B15766BC854E}" destId="{589E5462-FE2F-42BF-AAAA-6CA428B5CBA1}" srcOrd="6" destOrd="0" parTransId="{EF145ADB-CAA6-47F3-B574-397006234942}" sibTransId="{B04947BE-F163-49F4-8781-F1D7252E1D27}"/>
    <dgm:cxn modelId="{9D75A27F-1A74-46DE-BAF0-00A838041493}" type="presOf" srcId="{84FE5402-08ED-4088-997D-C003AEDEE105}" destId="{C372EA80-ED78-47B9-A9C0-1B53235D8663}" srcOrd="0" destOrd="0" presId="urn:microsoft.com/office/officeart/2005/8/layout/hierarchy3"/>
    <dgm:cxn modelId="{D960F792-77EF-4546-B307-DEF612917A2E}" srcId="{C2C543EC-BAE5-49F9-B7DC-B15766BC854E}" destId="{A8C5096C-228B-4DEA-854D-83FA8FEB35F4}" srcOrd="4" destOrd="0" parTransId="{CA79B79C-B6B9-4385-8216-F132A0FEE651}" sibTransId="{657F35D5-4569-4125-9DEC-3CB89D66A4E0}"/>
    <dgm:cxn modelId="{4C5B272E-527D-483F-9D50-9FC554859DB7}" type="presOf" srcId="{09A2AD8C-D3BB-4965-AA38-E2AFDAE20D00}" destId="{7F1AF8AA-CD4F-4682-A104-65C6BA26AAC4}" srcOrd="0" destOrd="0" presId="urn:microsoft.com/office/officeart/2005/8/layout/hierarchy3"/>
    <dgm:cxn modelId="{622E7545-C4A2-491F-91BD-7A774EF27426}" type="presOf" srcId="{293814E3-7521-4E54-830E-E8C20D81D50A}" destId="{645B9876-D1C2-4E2B-873D-DE6C43F7DDED}" srcOrd="0" destOrd="0" presId="urn:microsoft.com/office/officeart/2005/8/layout/hierarchy3"/>
    <dgm:cxn modelId="{393CFD90-77A1-408D-AA88-A56E245E6142}" type="presOf" srcId="{76226B97-9130-421B-813F-363673E79AE6}" destId="{35853971-F694-45F9-8CB2-E702896E3FD7}" srcOrd="0" destOrd="0" presId="urn:microsoft.com/office/officeart/2005/8/layout/hierarchy3"/>
    <dgm:cxn modelId="{ECD9791B-738C-438A-A2E2-338F2D110CE6}" type="presOf" srcId="{589E5462-FE2F-42BF-AAAA-6CA428B5CBA1}" destId="{9B890B11-3BA9-4784-87E8-71003D56F921}" srcOrd="0" destOrd="0" presId="urn:microsoft.com/office/officeart/2005/8/layout/hierarchy3"/>
    <dgm:cxn modelId="{6265D735-4468-462E-892D-B643191C0B83}" srcId="{C2C543EC-BAE5-49F9-B7DC-B15766BC854E}" destId="{293814E3-7521-4E54-830E-E8C20D81D50A}" srcOrd="5" destOrd="0" parTransId="{2688A38B-0E21-46AB-823C-08400F7FCAC1}" sibTransId="{E0AC55B9-9657-4570-9EB0-B6E2D699EC4F}"/>
    <dgm:cxn modelId="{9F2498BE-30A6-4551-BBA5-CC04E82F73DF}" type="presOf" srcId="{DDF3FCA7-93AE-4D9A-A2D1-9706844C13DE}" destId="{580DD25B-768E-48AF-AB12-58E41EBC4F9C}" srcOrd="0" destOrd="0" presId="urn:microsoft.com/office/officeart/2005/8/layout/hierarchy3"/>
    <dgm:cxn modelId="{CCB5E1F3-9C6A-4F9D-9499-FE51204E0E39}" srcId="{D086ACE0-BF70-4032-A643-3D6FA6BB96A4}" destId="{C2C543EC-BAE5-49F9-B7DC-B15766BC854E}" srcOrd="0" destOrd="0" parTransId="{ABA1B6F4-E445-482E-B745-93DD9C601E1A}" sibTransId="{C60ECB01-5764-4A0C-8046-65C9919601A3}"/>
    <dgm:cxn modelId="{D1B1BD20-2C19-46A8-A4F2-4CBAD91BB1F9}" type="presOf" srcId="{CA79B79C-B6B9-4385-8216-F132A0FEE651}" destId="{F88CD28A-07E9-4E6F-9F30-4407005ADAF6}" srcOrd="0" destOrd="0" presId="urn:microsoft.com/office/officeart/2005/8/layout/hierarchy3"/>
    <dgm:cxn modelId="{4086BA00-0819-4E83-B6BC-42991BC30C27}" type="presOf" srcId="{BDD1ED4F-89C4-4FC3-AC7C-83779D1B6DA5}" destId="{669965DD-02C5-4369-BC79-44558348B3DB}" srcOrd="0" destOrd="0" presId="urn:microsoft.com/office/officeart/2005/8/layout/hierarchy3"/>
    <dgm:cxn modelId="{0E53C001-62DD-47E4-A488-BC5892917E5E}" srcId="{C2C543EC-BAE5-49F9-B7DC-B15766BC854E}" destId="{DDF3FCA7-93AE-4D9A-A2D1-9706844C13DE}" srcOrd="1" destOrd="0" parTransId="{93C3C3E2-1F8C-4D8A-BBFD-5ADD59D66B6C}" sibTransId="{D36EF15F-3F79-4C8E-A5F3-8A58502AEA53}"/>
    <dgm:cxn modelId="{CDE6BEC3-3031-4745-9817-DEDD8E85CF02}" srcId="{C2C543EC-BAE5-49F9-B7DC-B15766BC854E}" destId="{75AC3F9C-3F78-4015-99AD-0EF132943591}" srcOrd="2" destOrd="0" parTransId="{8CA59CF2-3378-4101-B605-09591B75B0D8}" sibTransId="{E685F197-641B-4973-908D-91256631CC07}"/>
    <dgm:cxn modelId="{2157F59E-94B3-47E2-BBA4-6654512F2788}" srcId="{50923648-F220-4C0B-9B18-679F5A2AE646}" destId="{AFDA4272-00E8-49F2-A7CA-FE51D44DB168}" srcOrd="5" destOrd="0" parTransId="{9D078DBA-9F2D-4412-85CF-1670B0380D92}" sibTransId="{7195BCE4-6D61-4D97-ABA8-82ED6A3312D7}"/>
    <dgm:cxn modelId="{8D620C7E-96B6-4E45-B70B-DE491B779B39}" type="presOf" srcId="{EFD6BE37-5998-4205-9527-77B2ADEA0627}" destId="{EE1AE74F-30B1-4FD2-8FFD-27A7D927F7F9}" srcOrd="0" destOrd="0" presId="urn:microsoft.com/office/officeart/2005/8/layout/hierarchy3"/>
    <dgm:cxn modelId="{53AB11B1-F2E7-4A92-A8D9-F210E0335EA0}" type="presOf" srcId="{2688A38B-0E21-46AB-823C-08400F7FCAC1}" destId="{7F76159F-A585-4F92-9ED6-F437E54602A1}" srcOrd="0" destOrd="0" presId="urn:microsoft.com/office/officeart/2005/8/layout/hierarchy3"/>
    <dgm:cxn modelId="{C00894B1-1D35-4FB9-8D95-D2DEEA6F1621}" type="presOf" srcId="{C2C543EC-BAE5-49F9-B7DC-B15766BC854E}" destId="{DB19D3D4-B9CB-4C1E-838A-9F541EFA45B2}" srcOrd="1" destOrd="0" presId="urn:microsoft.com/office/officeart/2005/8/layout/hierarchy3"/>
    <dgm:cxn modelId="{0476108E-5571-4380-B4FF-251DEE2AE954}" type="presOf" srcId="{9F681B7D-E7D3-4037-AA7B-EA04863835E8}" destId="{A96AAF93-0329-4B4B-B48A-4E5ACA64F53E}" srcOrd="0" destOrd="0" presId="urn:microsoft.com/office/officeart/2005/8/layout/hierarchy3"/>
    <dgm:cxn modelId="{60AE362D-27F0-4732-98DD-9530D0E18E12}" type="presOf" srcId="{50923648-F220-4C0B-9B18-679F5A2AE646}" destId="{051935C1-7450-4216-9292-66622396A5F6}" srcOrd="0" destOrd="0" presId="urn:microsoft.com/office/officeart/2005/8/layout/hierarchy3"/>
    <dgm:cxn modelId="{D105519F-4BD0-4E84-B410-15BB2193A9A6}" type="presOf" srcId="{6BD59241-676C-4D52-8AC5-434828EBE0EB}" destId="{13AAC78D-8B71-4784-AC44-CA3110CC3C39}" srcOrd="0" destOrd="0" presId="urn:microsoft.com/office/officeart/2005/8/layout/hierarchy3"/>
    <dgm:cxn modelId="{B13A8D90-5D1D-449E-A4AB-E66848F17461}" srcId="{50923648-F220-4C0B-9B18-679F5A2AE646}" destId="{01E48FBB-3695-4C0C-8C70-BBFACABA8460}" srcOrd="3" destOrd="0" parTransId="{5D980C2E-A482-4DAF-8D7F-5C5B24CB1AF9}" sibTransId="{094107D9-BB61-4F4D-AEB1-264DA3F18E89}"/>
    <dgm:cxn modelId="{8D17B823-2FC6-4F4B-8340-26877E9A56A6}" type="presOf" srcId="{CDB0334C-9E6E-46B5-B27A-B532AD447FB3}" destId="{D7F3F9AE-A694-4180-9329-B917B54E2B00}" srcOrd="0" destOrd="0" presId="urn:microsoft.com/office/officeart/2005/8/layout/hierarchy3"/>
    <dgm:cxn modelId="{87564D7E-24AB-4EB9-B6A4-2A5339A84BBD}" srcId="{50923648-F220-4C0B-9B18-679F5A2AE646}" destId="{76226B97-9130-421B-813F-363673E79AE6}" srcOrd="4" destOrd="0" parTransId="{B804B64C-FE96-4756-83DB-12D3CD3F2A3A}" sibTransId="{C436F955-D7A6-4547-AA93-AAFE4117A146}"/>
    <dgm:cxn modelId="{AD4FF509-1830-474C-9096-A8A0646F7099}" srcId="{50923648-F220-4C0B-9B18-679F5A2AE646}" destId="{2AAB351A-2835-4395-8BED-32E01BE3D248}" srcOrd="7" destOrd="0" parTransId="{84FE5402-08ED-4088-997D-C003AEDEE105}" sibTransId="{D0FF9D17-44BE-4A9D-BE7A-A05F75CFA40A}"/>
    <dgm:cxn modelId="{A6A5DA52-0B21-4A5B-9F11-52B1914C7B12}" srcId="{50923648-F220-4C0B-9B18-679F5A2AE646}" destId="{BDD1ED4F-89C4-4FC3-AC7C-83779D1B6DA5}" srcOrd="1" destOrd="0" parTransId="{398A012A-23B2-4567-A31E-D96A730A863B}" sibTransId="{D6DBE213-8C74-4FD8-ADAD-43EF2C6A6705}"/>
    <dgm:cxn modelId="{4A5F59F3-D7C4-4EB9-A2CA-A49DFCD3DD7C}" type="presOf" srcId="{C2C543EC-BAE5-49F9-B7DC-B15766BC854E}" destId="{8AEBC35B-4F15-422C-9C31-FF0672784D73}" srcOrd="0" destOrd="0" presId="urn:microsoft.com/office/officeart/2005/8/layout/hierarchy3"/>
    <dgm:cxn modelId="{79913416-697E-4140-AF51-8D34D7FE879E}" srcId="{D086ACE0-BF70-4032-A643-3D6FA6BB96A4}" destId="{50923648-F220-4C0B-9B18-679F5A2AE646}" srcOrd="1" destOrd="0" parTransId="{20879D39-C618-499D-8C8F-7F6D8E916326}" sibTransId="{685F42E7-6D2A-46C1-876E-4ECFCE407DDB}"/>
    <dgm:cxn modelId="{216A97A0-EE3D-4984-8D76-E9D90A00A90E}" srcId="{C2C543EC-BAE5-49F9-B7DC-B15766BC854E}" destId="{09A2AD8C-D3BB-4965-AA38-E2AFDAE20D00}" srcOrd="0" destOrd="0" parTransId="{BEA35E13-4885-458B-8984-54D8F2B85356}" sibTransId="{2CC77907-B1CF-4996-BE52-52516C3537DA}"/>
    <dgm:cxn modelId="{839AF5D5-B638-4183-80EF-E0404ADE4348}" srcId="{50923648-F220-4C0B-9B18-679F5A2AE646}" destId="{CDB0334C-9E6E-46B5-B27A-B532AD447FB3}" srcOrd="2" destOrd="0" parTransId="{6BD59241-676C-4D52-8AC5-434828EBE0EB}" sibTransId="{2208E150-195A-443D-8D61-82FCF5248EE1}"/>
    <dgm:cxn modelId="{BF6DF797-E60F-4A05-8DE3-167F19BF37AC}" type="presOf" srcId="{AFDA4272-00E8-49F2-A7CA-FE51D44DB168}" destId="{AFF81099-FBF4-46CC-A8BE-E27A0950194B}" srcOrd="0" destOrd="0" presId="urn:microsoft.com/office/officeart/2005/8/layout/hierarchy3"/>
    <dgm:cxn modelId="{07847F6C-CE4B-4597-9C7E-E952CECEDF86}" type="presOf" srcId="{01E48FBB-3695-4C0C-8C70-BBFACABA8460}" destId="{56250700-662A-4006-BA83-0FA2AC12020D}" srcOrd="0" destOrd="0" presId="urn:microsoft.com/office/officeart/2005/8/layout/hierarchy3"/>
    <dgm:cxn modelId="{622314BB-C800-44F4-A2A6-2A58AADBABF9}" type="presOf" srcId="{50923648-F220-4C0B-9B18-679F5A2AE646}" destId="{67DB3574-952F-40DB-85E8-DF1000B92709}" srcOrd="1" destOrd="0" presId="urn:microsoft.com/office/officeart/2005/8/layout/hierarchy3"/>
    <dgm:cxn modelId="{B56BDCE3-D21A-4279-8C54-FDDC31B30EFC}" type="presOf" srcId="{EF145ADB-CAA6-47F3-B574-397006234942}" destId="{E8D0B16A-3515-4855-862E-EF44C7471A09}" srcOrd="0" destOrd="0" presId="urn:microsoft.com/office/officeart/2005/8/layout/hierarchy3"/>
    <dgm:cxn modelId="{1ACB1952-649E-4090-BF25-DFBC395529FB}" type="presOf" srcId="{3C24CDE6-E975-4E45-9B7B-E4C89F92925E}" destId="{5FA54D49-CF26-45A5-BB58-20C9CBF85780}" srcOrd="0" destOrd="0" presId="urn:microsoft.com/office/officeart/2005/8/layout/hierarchy3"/>
    <dgm:cxn modelId="{013E8801-71F7-4A76-A912-9D0E195ED823}" type="presOf" srcId="{2AAB351A-2835-4395-8BED-32E01BE3D248}" destId="{939FFE61-7E9C-4E27-9429-EC23DF7A50CA}" srcOrd="0" destOrd="0" presId="urn:microsoft.com/office/officeart/2005/8/layout/hierarchy3"/>
    <dgm:cxn modelId="{B73C0B82-E999-47DE-986F-5B1E6C72859B}" type="presOf" srcId="{5D980C2E-A482-4DAF-8D7F-5C5B24CB1AF9}" destId="{0BDE90F6-C79C-4874-B28D-4F7705E02312}" srcOrd="0" destOrd="0" presId="urn:microsoft.com/office/officeart/2005/8/layout/hierarchy3"/>
    <dgm:cxn modelId="{0BDD2322-7FD3-4926-9307-E8E46B29D326}" type="presOf" srcId="{BEA35E13-4885-458B-8984-54D8F2B85356}" destId="{1F03C638-6520-4528-8F67-11848DC579AD}" srcOrd="0" destOrd="0" presId="urn:microsoft.com/office/officeart/2005/8/layout/hierarchy3"/>
    <dgm:cxn modelId="{FB446432-0EF7-49D0-AA19-07D67FD45231}" srcId="{50923648-F220-4C0B-9B18-679F5A2AE646}" destId="{3CBD8268-8E46-4B30-94CF-5244728CA98B}" srcOrd="6" destOrd="0" parTransId="{A4A50AD3-DBAF-444C-90F3-EE6C5FFA1AC2}" sibTransId="{BE74FB74-4262-49E3-9E58-C93D699B9C6D}"/>
    <dgm:cxn modelId="{160A3EBB-255D-440F-AEAD-C7EA2D394586}" type="presOf" srcId="{93C3C3E2-1F8C-4D8A-BBFD-5ADD59D66B6C}" destId="{DD1D2677-B686-4213-B64B-A461B05B3B54}" srcOrd="0" destOrd="0" presId="urn:microsoft.com/office/officeart/2005/8/layout/hierarchy3"/>
    <dgm:cxn modelId="{BB571391-07D9-4E4E-89DC-7E547ED5F165}" type="presOf" srcId="{8CA59CF2-3378-4101-B605-09591B75B0D8}" destId="{9EA418C8-5971-4877-8563-9F9F0E72816D}" srcOrd="0" destOrd="0" presId="urn:microsoft.com/office/officeart/2005/8/layout/hierarchy3"/>
    <dgm:cxn modelId="{536F084E-B04B-4107-818A-F53ADD604E17}" type="presParOf" srcId="{DE9E3E2D-38D0-4D95-AFBF-A83D3C75B22A}" destId="{88F50642-2E0A-4409-AC1E-4D9D29A9FE37}" srcOrd="0" destOrd="0" presId="urn:microsoft.com/office/officeart/2005/8/layout/hierarchy3"/>
    <dgm:cxn modelId="{BB19092A-97AF-4323-92EC-0905F0CE72EF}" type="presParOf" srcId="{88F50642-2E0A-4409-AC1E-4D9D29A9FE37}" destId="{032C4DEE-92C3-4D82-AE9A-D508EB0F7F9A}" srcOrd="0" destOrd="0" presId="urn:microsoft.com/office/officeart/2005/8/layout/hierarchy3"/>
    <dgm:cxn modelId="{7A6916C3-AB02-43A4-83CB-DE7BB34815E1}" type="presParOf" srcId="{032C4DEE-92C3-4D82-AE9A-D508EB0F7F9A}" destId="{8AEBC35B-4F15-422C-9C31-FF0672784D73}" srcOrd="0" destOrd="0" presId="urn:microsoft.com/office/officeart/2005/8/layout/hierarchy3"/>
    <dgm:cxn modelId="{5868E76A-4A61-4908-BF08-53BD6B507A15}" type="presParOf" srcId="{032C4DEE-92C3-4D82-AE9A-D508EB0F7F9A}" destId="{DB19D3D4-B9CB-4C1E-838A-9F541EFA45B2}" srcOrd="1" destOrd="0" presId="urn:microsoft.com/office/officeart/2005/8/layout/hierarchy3"/>
    <dgm:cxn modelId="{AF887076-D2A2-47F8-8FAE-A4D18723C78F}" type="presParOf" srcId="{88F50642-2E0A-4409-AC1E-4D9D29A9FE37}" destId="{8C54963D-A960-456E-B842-A7AA4D97180D}" srcOrd="1" destOrd="0" presId="urn:microsoft.com/office/officeart/2005/8/layout/hierarchy3"/>
    <dgm:cxn modelId="{8D49C1FB-C67E-4658-A99B-8739F8D909C7}" type="presParOf" srcId="{8C54963D-A960-456E-B842-A7AA4D97180D}" destId="{1F03C638-6520-4528-8F67-11848DC579AD}" srcOrd="0" destOrd="0" presId="urn:microsoft.com/office/officeart/2005/8/layout/hierarchy3"/>
    <dgm:cxn modelId="{18B91C67-8B98-46BC-8E7C-2F9A4E7B4A39}" type="presParOf" srcId="{8C54963D-A960-456E-B842-A7AA4D97180D}" destId="{7F1AF8AA-CD4F-4682-A104-65C6BA26AAC4}" srcOrd="1" destOrd="0" presId="urn:microsoft.com/office/officeart/2005/8/layout/hierarchy3"/>
    <dgm:cxn modelId="{53251DA8-18FE-4990-B32E-62FC760194EC}" type="presParOf" srcId="{8C54963D-A960-456E-B842-A7AA4D97180D}" destId="{DD1D2677-B686-4213-B64B-A461B05B3B54}" srcOrd="2" destOrd="0" presId="urn:microsoft.com/office/officeart/2005/8/layout/hierarchy3"/>
    <dgm:cxn modelId="{AA2A6597-12B7-4F00-9D33-34869778D728}" type="presParOf" srcId="{8C54963D-A960-456E-B842-A7AA4D97180D}" destId="{580DD25B-768E-48AF-AB12-58E41EBC4F9C}" srcOrd="3" destOrd="0" presId="urn:microsoft.com/office/officeart/2005/8/layout/hierarchy3"/>
    <dgm:cxn modelId="{F204A423-3498-4F42-B56C-290F1ED1DF46}" type="presParOf" srcId="{8C54963D-A960-456E-B842-A7AA4D97180D}" destId="{9EA418C8-5971-4877-8563-9F9F0E72816D}" srcOrd="4" destOrd="0" presId="urn:microsoft.com/office/officeart/2005/8/layout/hierarchy3"/>
    <dgm:cxn modelId="{4866DFDE-2DE7-4B06-B47F-4B29D91D5A01}" type="presParOf" srcId="{8C54963D-A960-456E-B842-A7AA4D97180D}" destId="{F94A34A3-1740-4982-A3FC-E083B43B2F6A}" srcOrd="5" destOrd="0" presId="urn:microsoft.com/office/officeart/2005/8/layout/hierarchy3"/>
    <dgm:cxn modelId="{473C7E03-BF5E-486C-868A-8C5B1D8D47B5}" type="presParOf" srcId="{8C54963D-A960-456E-B842-A7AA4D97180D}" destId="{EE1AE74F-30B1-4FD2-8FFD-27A7D927F7F9}" srcOrd="6" destOrd="0" presId="urn:microsoft.com/office/officeart/2005/8/layout/hierarchy3"/>
    <dgm:cxn modelId="{5B4F9F7B-DC3A-4B8D-919F-F35CAF7BFA80}" type="presParOf" srcId="{8C54963D-A960-456E-B842-A7AA4D97180D}" destId="{B7A103DE-8A1D-4827-B153-D70122BB166C}" srcOrd="7" destOrd="0" presId="urn:microsoft.com/office/officeart/2005/8/layout/hierarchy3"/>
    <dgm:cxn modelId="{F7628771-A35E-4BDA-BBC5-61539B8B69B7}" type="presParOf" srcId="{8C54963D-A960-456E-B842-A7AA4D97180D}" destId="{F88CD28A-07E9-4E6F-9F30-4407005ADAF6}" srcOrd="8" destOrd="0" presId="urn:microsoft.com/office/officeart/2005/8/layout/hierarchy3"/>
    <dgm:cxn modelId="{D7C02073-F8DF-4460-A7A5-6FF74A7E537E}" type="presParOf" srcId="{8C54963D-A960-456E-B842-A7AA4D97180D}" destId="{86CD88D9-04E3-472B-8540-9FD73EB557D7}" srcOrd="9" destOrd="0" presId="urn:microsoft.com/office/officeart/2005/8/layout/hierarchy3"/>
    <dgm:cxn modelId="{F0897B78-FDAA-4BB7-BDE1-463939C28FD6}" type="presParOf" srcId="{8C54963D-A960-456E-B842-A7AA4D97180D}" destId="{7F76159F-A585-4F92-9ED6-F437E54602A1}" srcOrd="10" destOrd="0" presId="urn:microsoft.com/office/officeart/2005/8/layout/hierarchy3"/>
    <dgm:cxn modelId="{471C2969-5498-4E0E-8187-D98D7517B6E1}" type="presParOf" srcId="{8C54963D-A960-456E-B842-A7AA4D97180D}" destId="{645B9876-D1C2-4E2B-873D-DE6C43F7DDED}" srcOrd="11" destOrd="0" presId="urn:microsoft.com/office/officeart/2005/8/layout/hierarchy3"/>
    <dgm:cxn modelId="{0C4368AA-2F23-4C93-ACF5-C13C0DA2E19E}" type="presParOf" srcId="{8C54963D-A960-456E-B842-A7AA4D97180D}" destId="{E8D0B16A-3515-4855-862E-EF44C7471A09}" srcOrd="12" destOrd="0" presId="urn:microsoft.com/office/officeart/2005/8/layout/hierarchy3"/>
    <dgm:cxn modelId="{5B85BDFA-9250-425D-8C46-3531E94CEED2}" type="presParOf" srcId="{8C54963D-A960-456E-B842-A7AA4D97180D}" destId="{9B890B11-3BA9-4784-87E8-71003D56F921}" srcOrd="13" destOrd="0" presId="urn:microsoft.com/office/officeart/2005/8/layout/hierarchy3"/>
    <dgm:cxn modelId="{27964B86-48A1-4CE7-8245-0E2ACCA45349}" type="presParOf" srcId="{DE9E3E2D-38D0-4D95-AFBF-A83D3C75B22A}" destId="{91CEC751-9680-4D08-83ED-731477EE657A}" srcOrd="1" destOrd="0" presId="urn:microsoft.com/office/officeart/2005/8/layout/hierarchy3"/>
    <dgm:cxn modelId="{FDC6D91D-1E36-474E-A565-5C9BA914951A}" type="presParOf" srcId="{91CEC751-9680-4D08-83ED-731477EE657A}" destId="{77F479F9-0484-4CF6-B48D-AF6941B7F6B0}" srcOrd="0" destOrd="0" presId="urn:microsoft.com/office/officeart/2005/8/layout/hierarchy3"/>
    <dgm:cxn modelId="{95E7F715-37BD-4CA8-8F46-A285E542798F}" type="presParOf" srcId="{77F479F9-0484-4CF6-B48D-AF6941B7F6B0}" destId="{051935C1-7450-4216-9292-66622396A5F6}" srcOrd="0" destOrd="0" presId="urn:microsoft.com/office/officeart/2005/8/layout/hierarchy3"/>
    <dgm:cxn modelId="{8CD32819-ADB2-4177-847E-67B696E06A22}" type="presParOf" srcId="{77F479F9-0484-4CF6-B48D-AF6941B7F6B0}" destId="{67DB3574-952F-40DB-85E8-DF1000B92709}" srcOrd="1" destOrd="0" presId="urn:microsoft.com/office/officeart/2005/8/layout/hierarchy3"/>
    <dgm:cxn modelId="{9BE7C61F-1E7A-4AB6-99A4-2094030E1B56}" type="presParOf" srcId="{91CEC751-9680-4D08-83ED-731477EE657A}" destId="{F33B2EBB-BEE0-4A2D-8F69-EC8FACE9E4E3}" srcOrd="1" destOrd="0" presId="urn:microsoft.com/office/officeart/2005/8/layout/hierarchy3"/>
    <dgm:cxn modelId="{FA283FB6-2EC2-4BDF-9B62-8F8DBE03EF55}" type="presParOf" srcId="{F33B2EBB-BEE0-4A2D-8F69-EC8FACE9E4E3}" destId="{5FA54D49-CF26-45A5-BB58-20C9CBF85780}" srcOrd="0" destOrd="0" presId="urn:microsoft.com/office/officeart/2005/8/layout/hierarchy3"/>
    <dgm:cxn modelId="{C2C1D48E-CB07-48E5-BF1F-3C8F2C2C0EEE}" type="presParOf" srcId="{F33B2EBB-BEE0-4A2D-8F69-EC8FACE9E4E3}" destId="{A96AAF93-0329-4B4B-B48A-4E5ACA64F53E}" srcOrd="1" destOrd="0" presId="urn:microsoft.com/office/officeart/2005/8/layout/hierarchy3"/>
    <dgm:cxn modelId="{2C5A5F4C-6929-4635-8E75-BEF63CB9EA81}" type="presParOf" srcId="{F33B2EBB-BEE0-4A2D-8F69-EC8FACE9E4E3}" destId="{BB82B9E9-C748-4E3F-96BB-F5A8FCBD28D0}" srcOrd="2" destOrd="0" presId="urn:microsoft.com/office/officeart/2005/8/layout/hierarchy3"/>
    <dgm:cxn modelId="{91809949-185B-41D9-B930-96BCFF5D3349}" type="presParOf" srcId="{F33B2EBB-BEE0-4A2D-8F69-EC8FACE9E4E3}" destId="{669965DD-02C5-4369-BC79-44558348B3DB}" srcOrd="3" destOrd="0" presId="urn:microsoft.com/office/officeart/2005/8/layout/hierarchy3"/>
    <dgm:cxn modelId="{AF7D8602-CACE-4892-90FB-23C209313FF9}" type="presParOf" srcId="{F33B2EBB-BEE0-4A2D-8F69-EC8FACE9E4E3}" destId="{13AAC78D-8B71-4784-AC44-CA3110CC3C39}" srcOrd="4" destOrd="0" presId="urn:microsoft.com/office/officeart/2005/8/layout/hierarchy3"/>
    <dgm:cxn modelId="{571DD3C9-E637-4250-8F1F-86E79A6874DD}" type="presParOf" srcId="{F33B2EBB-BEE0-4A2D-8F69-EC8FACE9E4E3}" destId="{D7F3F9AE-A694-4180-9329-B917B54E2B00}" srcOrd="5" destOrd="0" presId="urn:microsoft.com/office/officeart/2005/8/layout/hierarchy3"/>
    <dgm:cxn modelId="{07422DDB-823D-4A40-A7E0-7E06A5ECD0DA}" type="presParOf" srcId="{F33B2EBB-BEE0-4A2D-8F69-EC8FACE9E4E3}" destId="{0BDE90F6-C79C-4874-B28D-4F7705E02312}" srcOrd="6" destOrd="0" presId="urn:microsoft.com/office/officeart/2005/8/layout/hierarchy3"/>
    <dgm:cxn modelId="{F514DF2D-17FD-4FED-97E5-744881128E2B}" type="presParOf" srcId="{F33B2EBB-BEE0-4A2D-8F69-EC8FACE9E4E3}" destId="{56250700-662A-4006-BA83-0FA2AC12020D}" srcOrd="7" destOrd="0" presId="urn:microsoft.com/office/officeart/2005/8/layout/hierarchy3"/>
    <dgm:cxn modelId="{2F7184D4-1892-4566-99B9-C787A2DD3FA1}" type="presParOf" srcId="{F33B2EBB-BEE0-4A2D-8F69-EC8FACE9E4E3}" destId="{93FF1A4B-C623-4E72-A750-1D978704BDBB}" srcOrd="8" destOrd="0" presId="urn:microsoft.com/office/officeart/2005/8/layout/hierarchy3"/>
    <dgm:cxn modelId="{C318FED9-8B45-4EFF-AC0C-7591D085CE11}" type="presParOf" srcId="{F33B2EBB-BEE0-4A2D-8F69-EC8FACE9E4E3}" destId="{35853971-F694-45F9-8CB2-E702896E3FD7}" srcOrd="9" destOrd="0" presId="urn:microsoft.com/office/officeart/2005/8/layout/hierarchy3"/>
    <dgm:cxn modelId="{D00ABB48-6593-4F41-8213-59E4210B1A1E}" type="presParOf" srcId="{F33B2EBB-BEE0-4A2D-8F69-EC8FACE9E4E3}" destId="{C82E7FEF-17DA-492F-AE8C-CC2E1768E5DA}" srcOrd="10" destOrd="0" presId="urn:microsoft.com/office/officeart/2005/8/layout/hierarchy3"/>
    <dgm:cxn modelId="{5FBEECF5-BB9E-434E-B6EB-9277F3194F2B}" type="presParOf" srcId="{F33B2EBB-BEE0-4A2D-8F69-EC8FACE9E4E3}" destId="{AFF81099-FBF4-46CC-A8BE-E27A0950194B}" srcOrd="11" destOrd="0" presId="urn:microsoft.com/office/officeart/2005/8/layout/hierarchy3"/>
    <dgm:cxn modelId="{9AD6B187-B1B2-40D9-8CB9-E6500144B6A0}" type="presParOf" srcId="{F33B2EBB-BEE0-4A2D-8F69-EC8FACE9E4E3}" destId="{1A67EB32-09F0-4968-885E-9A0EB4D42CB6}" srcOrd="12" destOrd="0" presId="urn:microsoft.com/office/officeart/2005/8/layout/hierarchy3"/>
    <dgm:cxn modelId="{21ACD8FC-81AD-433C-9043-6974F93204C6}" type="presParOf" srcId="{F33B2EBB-BEE0-4A2D-8F69-EC8FACE9E4E3}" destId="{44624E65-3A47-4739-9EB5-738133C194E0}" srcOrd="13" destOrd="0" presId="urn:microsoft.com/office/officeart/2005/8/layout/hierarchy3"/>
    <dgm:cxn modelId="{A7DB2BA5-A50C-4B7C-8327-A9C932664C01}" type="presParOf" srcId="{F33B2EBB-BEE0-4A2D-8F69-EC8FACE9E4E3}" destId="{C372EA80-ED78-47B9-A9C0-1B53235D8663}" srcOrd="14" destOrd="0" presId="urn:microsoft.com/office/officeart/2005/8/layout/hierarchy3"/>
    <dgm:cxn modelId="{9608E5DF-311B-4DD0-BF3A-3FD64785E374}" type="presParOf" srcId="{F33B2EBB-BEE0-4A2D-8F69-EC8FACE9E4E3}" destId="{939FFE61-7E9C-4E27-9429-EC23DF7A50CA}" srcOrd="15" destOrd="0" presId="urn:microsoft.com/office/officeart/2005/8/layout/hierarchy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086ACE0-BF70-4032-A643-3D6FA6BB96A4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C2C543EC-BAE5-49F9-B7DC-B15766BC854E}">
      <dgm:prSet phldrT="[Texto]" custT="1"/>
      <dgm:spPr/>
      <dgm:t>
        <a:bodyPr/>
        <a:lstStyle/>
        <a:p>
          <a:r>
            <a:rPr lang="es-CO" sz="1600" b="1" dirty="0" smtClean="0"/>
            <a:t>Inserción De Implante Subdérmico Hormonal</a:t>
          </a:r>
          <a:endParaRPr lang="es-CO" sz="1600" b="1" dirty="0"/>
        </a:p>
      </dgm:t>
    </dgm:pt>
    <dgm:pt modelId="{ABA1B6F4-E445-482E-B745-93DD9C601E1A}" type="parTrans" cxnId="{CCB5E1F3-9C6A-4F9D-9499-FE51204E0E39}">
      <dgm:prSet/>
      <dgm:spPr/>
      <dgm:t>
        <a:bodyPr/>
        <a:lstStyle/>
        <a:p>
          <a:endParaRPr lang="es-CO" sz="1200"/>
        </a:p>
      </dgm:t>
    </dgm:pt>
    <dgm:pt modelId="{C60ECB01-5764-4A0C-8046-65C9919601A3}" type="sibTrans" cxnId="{CCB5E1F3-9C6A-4F9D-9499-FE51204E0E39}">
      <dgm:prSet/>
      <dgm:spPr/>
      <dgm:t>
        <a:bodyPr/>
        <a:lstStyle/>
        <a:p>
          <a:endParaRPr lang="es-CO" sz="1200"/>
        </a:p>
      </dgm:t>
    </dgm:pt>
    <dgm:pt modelId="{09A2AD8C-D3BB-4965-AA38-E2AFDAE20D00}">
      <dgm:prSet phldrT="[Texto]" custT="1"/>
      <dgm:spPr/>
      <dgm:t>
        <a:bodyPr/>
        <a:lstStyle/>
        <a:p>
          <a:r>
            <a:rPr lang="es-CO" sz="1200" dirty="0" smtClean="0"/>
            <a:t>Hemorragia post-inserción</a:t>
          </a:r>
          <a:endParaRPr lang="es-CO" sz="1200" dirty="0"/>
        </a:p>
      </dgm:t>
    </dgm:pt>
    <dgm:pt modelId="{BEA35E13-4885-458B-8984-54D8F2B85356}" type="parTrans" cxnId="{216A97A0-EE3D-4984-8D76-E9D90A00A90E}">
      <dgm:prSet/>
      <dgm:spPr/>
      <dgm:t>
        <a:bodyPr/>
        <a:lstStyle/>
        <a:p>
          <a:endParaRPr lang="es-CO" sz="1200"/>
        </a:p>
      </dgm:t>
    </dgm:pt>
    <dgm:pt modelId="{2CC77907-B1CF-4996-BE52-52516C3537DA}" type="sibTrans" cxnId="{216A97A0-EE3D-4984-8D76-E9D90A00A90E}">
      <dgm:prSet/>
      <dgm:spPr/>
      <dgm:t>
        <a:bodyPr/>
        <a:lstStyle/>
        <a:p>
          <a:endParaRPr lang="es-CO" sz="1200"/>
        </a:p>
      </dgm:t>
    </dgm:pt>
    <dgm:pt modelId="{DDF3FCA7-93AE-4D9A-A2D1-9706844C13DE}">
      <dgm:prSet phldrT="[Texto]" custT="1"/>
      <dgm:spPr/>
      <dgm:t>
        <a:bodyPr/>
        <a:lstStyle/>
        <a:p>
          <a:r>
            <a:rPr lang="es-CO" sz="1200" dirty="0" smtClean="0"/>
            <a:t>Infecciones pos procedimientos </a:t>
          </a:r>
          <a:endParaRPr lang="es-CO" sz="1200" dirty="0"/>
        </a:p>
      </dgm:t>
    </dgm:pt>
    <dgm:pt modelId="{93C3C3E2-1F8C-4D8A-BBFD-5ADD59D66B6C}" type="parTrans" cxnId="{0E53C001-62DD-47E4-A488-BC5892917E5E}">
      <dgm:prSet/>
      <dgm:spPr/>
      <dgm:t>
        <a:bodyPr/>
        <a:lstStyle/>
        <a:p>
          <a:endParaRPr lang="es-CO" sz="1200"/>
        </a:p>
      </dgm:t>
    </dgm:pt>
    <dgm:pt modelId="{D36EF15F-3F79-4C8E-A5F3-8A58502AEA53}" type="sibTrans" cxnId="{0E53C001-62DD-47E4-A488-BC5892917E5E}">
      <dgm:prSet/>
      <dgm:spPr/>
      <dgm:t>
        <a:bodyPr/>
        <a:lstStyle/>
        <a:p>
          <a:endParaRPr lang="es-CO" sz="1200"/>
        </a:p>
      </dgm:t>
    </dgm:pt>
    <dgm:pt modelId="{50923648-F220-4C0B-9B18-679F5A2AE646}">
      <dgm:prSet phldrT="[Texto]" custT="1"/>
      <dgm:spPr/>
      <dgm:t>
        <a:bodyPr/>
        <a:lstStyle/>
        <a:p>
          <a:r>
            <a:rPr lang="es-CO" sz="1500" b="1" dirty="0" smtClean="0"/>
            <a:t>Citología</a:t>
          </a:r>
          <a:endParaRPr lang="es-CO" sz="1500" b="1" dirty="0"/>
        </a:p>
      </dgm:t>
    </dgm:pt>
    <dgm:pt modelId="{20879D39-C618-499D-8C8F-7F6D8E916326}" type="parTrans" cxnId="{79913416-697E-4140-AF51-8D34D7FE879E}">
      <dgm:prSet/>
      <dgm:spPr/>
      <dgm:t>
        <a:bodyPr/>
        <a:lstStyle/>
        <a:p>
          <a:endParaRPr lang="es-CO" sz="1200"/>
        </a:p>
      </dgm:t>
    </dgm:pt>
    <dgm:pt modelId="{685F42E7-6D2A-46C1-876E-4ECFCE407DDB}" type="sibTrans" cxnId="{79913416-697E-4140-AF51-8D34D7FE879E}">
      <dgm:prSet/>
      <dgm:spPr/>
      <dgm:t>
        <a:bodyPr/>
        <a:lstStyle/>
        <a:p>
          <a:endParaRPr lang="es-CO" sz="1200"/>
        </a:p>
      </dgm:t>
    </dgm:pt>
    <dgm:pt modelId="{9F681B7D-E7D3-4037-AA7B-EA04863835E8}">
      <dgm:prSet phldrT="[Texto]" custT="1"/>
      <dgm:spPr/>
      <dgm:t>
        <a:bodyPr/>
        <a:lstStyle/>
        <a:p>
          <a:r>
            <a:rPr lang="es-CO" sz="1200" dirty="0" smtClean="0"/>
            <a:t>Quemaduras por lámpara cuello cisne.</a:t>
          </a:r>
          <a:endParaRPr lang="es-CO" sz="1200" dirty="0"/>
        </a:p>
      </dgm:t>
    </dgm:pt>
    <dgm:pt modelId="{3C24CDE6-E975-4E45-9B7B-E4C89F92925E}" type="parTrans" cxnId="{F12E587C-5D5D-4D1E-BA06-A56E91F76079}">
      <dgm:prSet/>
      <dgm:spPr/>
      <dgm:t>
        <a:bodyPr/>
        <a:lstStyle/>
        <a:p>
          <a:endParaRPr lang="es-CO" sz="1200"/>
        </a:p>
      </dgm:t>
    </dgm:pt>
    <dgm:pt modelId="{421498C7-F675-4C84-BAA2-AA3384BB4B9C}" type="sibTrans" cxnId="{F12E587C-5D5D-4D1E-BA06-A56E91F76079}">
      <dgm:prSet/>
      <dgm:spPr/>
      <dgm:t>
        <a:bodyPr/>
        <a:lstStyle/>
        <a:p>
          <a:endParaRPr lang="es-CO" sz="1200"/>
        </a:p>
      </dgm:t>
    </dgm:pt>
    <dgm:pt modelId="{01E48FBB-3695-4C0C-8C70-BBFACABA8460}">
      <dgm:prSet phldrT="[Texto]" custT="1"/>
      <dgm:spPr/>
      <dgm:t>
        <a:bodyPr/>
        <a:lstStyle/>
        <a:p>
          <a:r>
            <a:rPr lang="es-CO" sz="1200" dirty="0" smtClean="0"/>
            <a:t>Sangrado uterino por lesión previa del útero</a:t>
          </a:r>
          <a:endParaRPr lang="es-CO" sz="1200" dirty="0"/>
        </a:p>
      </dgm:t>
    </dgm:pt>
    <dgm:pt modelId="{5D980C2E-A482-4DAF-8D7F-5C5B24CB1AF9}" type="parTrans" cxnId="{B13A8D90-5D1D-449E-A4AB-E66848F17461}">
      <dgm:prSet/>
      <dgm:spPr/>
      <dgm:t>
        <a:bodyPr/>
        <a:lstStyle/>
        <a:p>
          <a:endParaRPr lang="es-CO" sz="1200"/>
        </a:p>
      </dgm:t>
    </dgm:pt>
    <dgm:pt modelId="{094107D9-BB61-4F4D-AEB1-264DA3F18E89}" type="sibTrans" cxnId="{B13A8D90-5D1D-449E-A4AB-E66848F17461}">
      <dgm:prSet/>
      <dgm:spPr/>
      <dgm:t>
        <a:bodyPr/>
        <a:lstStyle/>
        <a:p>
          <a:endParaRPr lang="es-CO" sz="1200"/>
        </a:p>
      </dgm:t>
    </dgm:pt>
    <dgm:pt modelId="{75AC3F9C-3F78-4015-99AD-0EF132943591}">
      <dgm:prSet phldrT="[Texto]" custT="1"/>
      <dgm:spPr/>
      <dgm:t>
        <a:bodyPr/>
        <a:lstStyle/>
        <a:p>
          <a:r>
            <a:rPr lang="es-CO" sz="1200" dirty="0" smtClean="0"/>
            <a:t>Reacciones anestésicas</a:t>
          </a:r>
          <a:endParaRPr lang="es-CO" sz="1200" dirty="0"/>
        </a:p>
      </dgm:t>
    </dgm:pt>
    <dgm:pt modelId="{8CA59CF2-3378-4101-B605-09591B75B0D8}" type="parTrans" cxnId="{CDE6BEC3-3031-4745-9817-DEDD8E85CF02}">
      <dgm:prSet/>
      <dgm:spPr/>
      <dgm:t>
        <a:bodyPr/>
        <a:lstStyle/>
        <a:p>
          <a:endParaRPr lang="es-CO" sz="1200"/>
        </a:p>
      </dgm:t>
    </dgm:pt>
    <dgm:pt modelId="{E685F197-641B-4973-908D-91256631CC07}" type="sibTrans" cxnId="{CDE6BEC3-3031-4745-9817-DEDD8E85CF02}">
      <dgm:prSet/>
      <dgm:spPr/>
      <dgm:t>
        <a:bodyPr/>
        <a:lstStyle/>
        <a:p>
          <a:endParaRPr lang="es-CO" sz="1200"/>
        </a:p>
      </dgm:t>
    </dgm:pt>
    <dgm:pt modelId="{BD8A839B-9D95-49FA-A077-4A63B83E971F}">
      <dgm:prSet phldrT="[Texto]" custT="1"/>
      <dgm:spPr/>
      <dgm:t>
        <a:bodyPr/>
        <a:lstStyle/>
        <a:p>
          <a:r>
            <a:rPr lang="es-CO" sz="1200" dirty="0" smtClean="0"/>
            <a:t>Trauma por mal estado de equipos</a:t>
          </a:r>
          <a:endParaRPr lang="es-CO" sz="1200" dirty="0"/>
        </a:p>
      </dgm:t>
    </dgm:pt>
    <dgm:pt modelId="{EFD6BE37-5998-4205-9527-77B2ADEA0627}" type="parTrans" cxnId="{830B6372-DE9E-41E4-B674-3FFB4BAA9DD9}">
      <dgm:prSet/>
      <dgm:spPr/>
      <dgm:t>
        <a:bodyPr/>
        <a:lstStyle/>
        <a:p>
          <a:endParaRPr lang="es-CO" sz="1200"/>
        </a:p>
      </dgm:t>
    </dgm:pt>
    <dgm:pt modelId="{6E52FD52-908A-4A40-86B9-7FE4FFB8D858}" type="sibTrans" cxnId="{830B6372-DE9E-41E4-B674-3FFB4BAA9DD9}">
      <dgm:prSet/>
      <dgm:spPr/>
      <dgm:t>
        <a:bodyPr/>
        <a:lstStyle/>
        <a:p>
          <a:endParaRPr lang="es-CO" sz="1200"/>
        </a:p>
      </dgm:t>
    </dgm:pt>
    <dgm:pt modelId="{BDD1ED4F-89C4-4FC3-AC7C-83779D1B6DA5}">
      <dgm:prSet phldrT="[Texto]" custT="1"/>
      <dgm:spPr/>
      <dgm:t>
        <a:bodyPr/>
        <a:lstStyle/>
        <a:p>
          <a:r>
            <a:rPr lang="es-CO" sz="1200" dirty="0" smtClean="0"/>
            <a:t>Muestra con ausencia de glandulares</a:t>
          </a:r>
          <a:endParaRPr lang="es-CO" sz="1200" dirty="0"/>
        </a:p>
      </dgm:t>
    </dgm:pt>
    <dgm:pt modelId="{398A012A-23B2-4567-A31E-D96A730A863B}" type="parTrans" cxnId="{A6A5DA52-0B21-4A5B-9F11-52B1914C7B12}">
      <dgm:prSet/>
      <dgm:spPr/>
      <dgm:t>
        <a:bodyPr/>
        <a:lstStyle/>
        <a:p>
          <a:endParaRPr lang="es-CO" sz="1200"/>
        </a:p>
      </dgm:t>
    </dgm:pt>
    <dgm:pt modelId="{D6DBE213-8C74-4FD8-ADAD-43EF2C6A6705}" type="sibTrans" cxnId="{A6A5DA52-0B21-4A5B-9F11-52B1914C7B12}">
      <dgm:prSet/>
      <dgm:spPr/>
      <dgm:t>
        <a:bodyPr/>
        <a:lstStyle/>
        <a:p>
          <a:endParaRPr lang="es-CO" sz="1200"/>
        </a:p>
      </dgm:t>
    </dgm:pt>
    <dgm:pt modelId="{CDB0334C-9E6E-46B5-B27A-B532AD447FB3}">
      <dgm:prSet phldrT="[Texto]" custT="1"/>
      <dgm:spPr/>
      <dgm:t>
        <a:bodyPr/>
        <a:lstStyle/>
        <a:p>
          <a:r>
            <a:rPr lang="es-CO" sz="1200" dirty="0" smtClean="0"/>
            <a:t>Muestra insuficiente para la lectura</a:t>
          </a:r>
          <a:endParaRPr lang="es-CO" sz="1200" dirty="0"/>
        </a:p>
      </dgm:t>
    </dgm:pt>
    <dgm:pt modelId="{6BD59241-676C-4D52-8AC5-434828EBE0EB}" type="parTrans" cxnId="{839AF5D5-B638-4183-80EF-E0404ADE4348}">
      <dgm:prSet/>
      <dgm:spPr/>
      <dgm:t>
        <a:bodyPr/>
        <a:lstStyle/>
        <a:p>
          <a:endParaRPr lang="es-CO" sz="1200"/>
        </a:p>
      </dgm:t>
    </dgm:pt>
    <dgm:pt modelId="{2208E150-195A-443D-8D61-82FCF5248EE1}" type="sibTrans" cxnId="{839AF5D5-B638-4183-80EF-E0404ADE4348}">
      <dgm:prSet/>
      <dgm:spPr/>
      <dgm:t>
        <a:bodyPr/>
        <a:lstStyle/>
        <a:p>
          <a:endParaRPr lang="es-CO" sz="1200"/>
        </a:p>
      </dgm:t>
    </dgm:pt>
    <dgm:pt modelId="{A8C5096C-228B-4DEA-854D-83FA8FEB35F4}">
      <dgm:prSet phldrT="[Texto]" custT="1"/>
      <dgm:spPr/>
      <dgm:t>
        <a:bodyPr/>
        <a:lstStyle/>
        <a:p>
          <a:r>
            <a:rPr lang="es-CO" sz="1200" dirty="0" smtClean="0"/>
            <a:t>Lipotimia</a:t>
          </a:r>
          <a:endParaRPr lang="es-CO" sz="1200" dirty="0"/>
        </a:p>
      </dgm:t>
    </dgm:pt>
    <dgm:pt modelId="{CA79B79C-B6B9-4385-8216-F132A0FEE651}" type="parTrans" cxnId="{D960F792-77EF-4546-B307-DEF612917A2E}">
      <dgm:prSet/>
      <dgm:spPr/>
      <dgm:t>
        <a:bodyPr/>
        <a:lstStyle/>
        <a:p>
          <a:endParaRPr lang="es-CO" sz="1200"/>
        </a:p>
      </dgm:t>
    </dgm:pt>
    <dgm:pt modelId="{657F35D5-4569-4125-9DEC-3CB89D66A4E0}" type="sibTrans" cxnId="{D960F792-77EF-4546-B307-DEF612917A2E}">
      <dgm:prSet/>
      <dgm:spPr/>
      <dgm:t>
        <a:bodyPr/>
        <a:lstStyle/>
        <a:p>
          <a:endParaRPr lang="es-CO" sz="1200"/>
        </a:p>
      </dgm:t>
    </dgm:pt>
    <dgm:pt modelId="{76226B97-9130-421B-813F-363673E79AE6}">
      <dgm:prSet phldrT="[Texto]" custT="1"/>
      <dgm:spPr/>
      <dgm:t>
        <a:bodyPr/>
        <a:lstStyle/>
        <a:p>
          <a:r>
            <a:rPr lang="es-CO" sz="1200" dirty="0" smtClean="0"/>
            <a:t>Lesión por técnica inadecuada de especulo</a:t>
          </a:r>
          <a:endParaRPr lang="es-CO" sz="1200" dirty="0"/>
        </a:p>
      </dgm:t>
    </dgm:pt>
    <dgm:pt modelId="{B804B64C-FE96-4756-83DB-12D3CD3F2A3A}" type="parTrans" cxnId="{87564D7E-24AB-4EB9-B6A4-2A5339A84BBD}">
      <dgm:prSet/>
      <dgm:spPr/>
      <dgm:t>
        <a:bodyPr/>
        <a:lstStyle/>
        <a:p>
          <a:endParaRPr lang="es-CO" sz="1200"/>
        </a:p>
      </dgm:t>
    </dgm:pt>
    <dgm:pt modelId="{C436F955-D7A6-4547-AA93-AAFE4117A146}" type="sibTrans" cxnId="{87564D7E-24AB-4EB9-B6A4-2A5339A84BBD}">
      <dgm:prSet/>
      <dgm:spPr/>
      <dgm:t>
        <a:bodyPr/>
        <a:lstStyle/>
        <a:p>
          <a:endParaRPr lang="es-CO" sz="1200"/>
        </a:p>
      </dgm:t>
    </dgm:pt>
    <dgm:pt modelId="{55FD9F6F-8FFD-4ED2-A376-EA07D4B6EA64}">
      <dgm:prSet phldrT="[Texto]" custT="1"/>
      <dgm:spPr/>
      <dgm:t>
        <a:bodyPr/>
        <a:lstStyle/>
        <a:p>
          <a:r>
            <a:rPr lang="es-CO" sz="1200" dirty="0" smtClean="0"/>
            <a:t>Caída de camilla</a:t>
          </a:r>
          <a:endParaRPr lang="es-CO" sz="1200" dirty="0"/>
        </a:p>
      </dgm:t>
    </dgm:pt>
    <dgm:pt modelId="{3C68E199-FE51-48C7-8F1E-713801467564}" type="parTrans" cxnId="{2527A3E4-8DC2-4637-8E5F-13E20573C5B7}">
      <dgm:prSet/>
      <dgm:spPr/>
      <dgm:t>
        <a:bodyPr/>
        <a:lstStyle/>
        <a:p>
          <a:endParaRPr lang="es-CO" sz="1200"/>
        </a:p>
      </dgm:t>
    </dgm:pt>
    <dgm:pt modelId="{BA9C746C-377D-4071-AF5B-C62824D53B33}" type="sibTrans" cxnId="{2527A3E4-8DC2-4637-8E5F-13E20573C5B7}">
      <dgm:prSet/>
      <dgm:spPr/>
      <dgm:t>
        <a:bodyPr/>
        <a:lstStyle/>
        <a:p>
          <a:endParaRPr lang="es-CO" sz="1200"/>
        </a:p>
      </dgm:t>
    </dgm:pt>
    <dgm:pt modelId="{910BF781-FACD-4B95-9A20-0C11D67A6224}">
      <dgm:prSet phldrT="[Texto]" custT="1"/>
      <dgm:spPr/>
      <dgm:t>
        <a:bodyPr/>
        <a:lstStyle/>
        <a:p>
          <a:r>
            <a:rPr lang="es-CO" sz="1200" dirty="0" smtClean="0"/>
            <a:t>Lámina o protocolo sin identificación</a:t>
          </a:r>
          <a:endParaRPr lang="es-CO" sz="1200" dirty="0"/>
        </a:p>
      </dgm:t>
    </dgm:pt>
    <dgm:pt modelId="{45238B7B-6FCD-40B6-ABDE-B9DE1524ACAB}" type="parTrans" cxnId="{7BB07FFB-9466-49BF-9612-BACE63E91D16}">
      <dgm:prSet/>
      <dgm:spPr/>
      <dgm:t>
        <a:bodyPr/>
        <a:lstStyle/>
        <a:p>
          <a:endParaRPr lang="es-CO" sz="1200"/>
        </a:p>
      </dgm:t>
    </dgm:pt>
    <dgm:pt modelId="{F3B94702-1E40-4034-8CB0-209CEE691368}" type="sibTrans" cxnId="{7BB07FFB-9466-49BF-9612-BACE63E91D16}">
      <dgm:prSet/>
      <dgm:spPr/>
      <dgm:t>
        <a:bodyPr/>
        <a:lstStyle/>
        <a:p>
          <a:endParaRPr lang="es-CO" sz="1200"/>
        </a:p>
      </dgm:t>
    </dgm:pt>
    <dgm:pt modelId="{A2D5078B-B331-4B41-8DCD-3A74035EF83F}">
      <dgm:prSet phldrT="[Texto]" custT="1"/>
      <dgm:spPr/>
      <dgm:t>
        <a:bodyPr/>
        <a:lstStyle/>
        <a:p>
          <a:r>
            <a:rPr lang="es-CO" sz="1200" dirty="0" smtClean="0"/>
            <a:t>Defecto de fijación de material</a:t>
          </a:r>
          <a:endParaRPr lang="es-CO" sz="1200" dirty="0"/>
        </a:p>
      </dgm:t>
    </dgm:pt>
    <dgm:pt modelId="{BD09C2A5-B3E0-409A-AD54-F93F8C1B2CE4}" type="parTrans" cxnId="{4C44B0E7-CF75-4527-81E6-00A416855F29}">
      <dgm:prSet/>
      <dgm:spPr/>
      <dgm:t>
        <a:bodyPr/>
        <a:lstStyle/>
        <a:p>
          <a:endParaRPr lang="es-CO" sz="1200"/>
        </a:p>
      </dgm:t>
    </dgm:pt>
    <dgm:pt modelId="{C08024AA-C0AB-4ED6-A6E6-475D075A2593}" type="sibTrans" cxnId="{4C44B0E7-CF75-4527-81E6-00A416855F29}">
      <dgm:prSet/>
      <dgm:spPr/>
      <dgm:t>
        <a:bodyPr/>
        <a:lstStyle/>
        <a:p>
          <a:endParaRPr lang="es-CO" sz="1200"/>
        </a:p>
      </dgm:t>
    </dgm:pt>
    <dgm:pt modelId="{75D09689-D96C-4E28-A0FB-EF91C717C0A6}">
      <dgm:prSet phldrT="[Texto]" custT="1"/>
      <dgm:spPr/>
      <dgm:t>
        <a:bodyPr/>
        <a:lstStyle/>
        <a:p>
          <a:r>
            <a:rPr lang="es-CO" sz="1200" dirty="0" smtClean="0"/>
            <a:t>Expulsión especulo</a:t>
          </a:r>
          <a:endParaRPr lang="es-CO" sz="1200" dirty="0"/>
        </a:p>
      </dgm:t>
    </dgm:pt>
    <dgm:pt modelId="{9766FEB3-637D-42A9-A00B-618B715B5700}" type="parTrans" cxnId="{D6703963-CC63-46E7-8420-B985B037BBEC}">
      <dgm:prSet/>
      <dgm:spPr/>
      <dgm:t>
        <a:bodyPr/>
        <a:lstStyle/>
        <a:p>
          <a:endParaRPr lang="es-CO" sz="1200"/>
        </a:p>
      </dgm:t>
    </dgm:pt>
    <dgm:pt modelId="{F501A81F-D464-45C0-955F-FBBEEF4CDA72}" type="sibTrans" cxnId="{D6703963-CC63-46E7-8420-B985B037BBEC}">
      <dgm:prSet/>
      <dgm:spPr/>
      <dgm:t>
        <a:bodyPr/>
        <a:lstStyle/>
        <a:p>
          <a:endParaRPr lang="es-CO" sz="1200"/>
        </a:p>
      </dgm:t>
    </dgm:pt>
    <dgm:pt modelId="{7BE81BC4-6F60-4923-A069-1FB9CF770E08}">
      <dgm:prSet phldrT="[Texto]" custT="1"/>
      <dgm:spPr/>
      <dgm:t>
        <a:bodyPr/>
        <a:lstStyle/>
        <a:p>
          <a:r>
            <a:rPr lang="es-CO" sz="1200" dirty="0" smtClean="0"/>
            <a:t>Entrega equivocada del resultado</a:t>
          </a:r>
          <a:endParaRPr lang="es-CO" sz="1200" dirty="0"/>
        </a:p>
      </dgm:t>
    </dgm:pt>
    <dgm:pt modelId="{392847B0-3EAD-447F-85D1-78D34A5CBAFC}" type="parTrans" cxnId="{F7F94A1B-917B-491A-A169-E568472E0147}">
      <dgm:prSet/>
      <dgm:spPr/>
      <dgm:t>
        <a:bodyPr/>
        <a:lstStyle/>
        <a:p>
          <a:endParaRPr lang="es-CO" sz="1200"/>
        </a:p>
      </dgm:t>
    </dgm:pt>
    <dgm:pt modelId="{4A4F6458-D984-4B36-9508-DF94DD494B76}" type="sibTrans" cxnId="{F7F94A1B-917B-491A-A169-E568472E0147}">
      <dgm:prSet/>
      <dgm:spPr/>
      <dgm:t>
        <a:bodyPr/>
        <a:lstStyle/>
        <a:p>
          <a:endParaRPr lang="es-CO" sz="1200"/>
        </a:p>
      </dgm:t>
    </dgm:pt>
    <dgm:pt modelId="{FF415CE3-9705-4E9A-806C-923BE31768B8}">
      <dgm:prSet phldrT="[Texto]" custT="1"/>
      <dgm:spPr/>
      <dgm:t>
        <a:bodyPr/>
        <a:lstStyle/>
        <a:p>
          <a:r>
            <a:rPr lang="es-CO" sz="1200" dirty="0" smtClean="0"/>
            <a:t>Oportunidad en la entrega de resultados</a:t>
          </a:r>
          <a:endParaRPr lang="es-CO" sz="1200" dirty="0"/>
        </a:p>
      </dgm:t>
    </dgm:pt>
    <dgm:pt modelId="{6953D0FB-8B73-405F-BE88-D7448FFFC05A}" type="parTrans" cxnId="{37DD7FA1-EEF3-48E4-BA37-06AD1668E5EF}">
      <dgm:prSet/>
      <dgm:spPr/>
      <dgm:t>
        <a:bodyPr/>
        <a:lstStyle/>
        <a:p>
          <a:endParaRPr lang="es-CO" sz="1200"/>
        </a:p>
      </dgm:t>
    </dgm:pt>
    <dgm:pt modelId="{8E5862EE-CCB7-44E8-858D-2072E1F6FD30}" type="sibTrans" cxnId="{37DD7FA1-EEF3-48E4-BA37-06AD1668E5EF}">
      <dgm:prSet/>
      <dgm:spPr/>
      <dgm:t>
        <a:bodyPr/>
        <a:lstStyle/>
        <a:p>
          <a:endParaRPr lang="es-CO" sz="1200"/>
        </a:p>
      </dgm:t>
    </dgm:pt>
    <dgm:pt modelId="{1C8245C1-55D0-4C76-9C28-669146465046}">
      <dgm:prSet phldrT="[Texto]" custT="1"/>
      <dgm:spPr/>
      <dgm:t>
        <a:bodyPr/>
        <a:lstStyle/>
        <a:p>
          <a:r>
            <a:rPr lang="es-CO" sz="1200" dirty="0" smtClean="0"/>
            <a:t>Identificación equivocada de la muestra</a:t>
          </a:r>
          <a:endParaRPr lang="es-CO" sz="1200" dirty="0"/>
        </a:p>
      </dgm:t>
    </dgm:pt>
    <dgm:pt modelId="{691DAFE4-D8B3-42DA-9B3B-F427125C21D6}" type="parTrans" cxnId="{926C0AD3-8C7E-4C9F-A50D-3E5AFA8EDCAE}">
      <dgm:prSet/>
      <dgm:spPr/>
      <dgm:t>
        <a:bodyPr/>
        <a:lstStyle/>
        <a:p>
          <a:endParaRPr lang="es-CO" sz="1200"/>
        </a:p>
      </dgm:t>
    </dgm:pt>
    <dgm:pt modelId="{C9E346B9-73FB-464E-A6D5-14B3E66F734F}" type="sibTrans" cxnId="{926C0AD3-8C7E-4C9F-A50D-3E5AFA8EDCAE}">
      <dgm:prSet/>
      <dgm:spPr/>
      <dgm:t>
        <a:bodyPr/>
        <a:lstStyle/>
        <a:p>
          <a:endParaRPr lang="es-CO" sz="1200"/>
        </a:p>
      </dgm:t>
    </dgm:pt>
    <dgm:pt modelId="{67585211-53EE-45F4-BB18-B0A2EAB7FBBD}">
      <dgm:prSet phldrT="[Texto]" custT="1"/>
      <dgm:spPr/>
      <dgm:t>
        <a:bodyPr/>
        <a:lstStyle/>
        <a:p>
          <a:r>
            <a:rPr lang="es-CO" sz="1200" dirty="0" smtClean="0"/>
            <a:t>Riesgo de embarazo.</a:t>
          </a:r>
          <a:endParaRPr lang="es-CO" sz="1200" dirty="0"/>
        </a:p>
      </dgm:t>
    </dgm:pt>
    <dgm:pt modelId="{F12719F6-B49F-4040-8246-33E611E40F2D}" type="parTrans" cxnId="{21126CB8-8D0C-448A-BBAF-CC97595DFBBB}">
      <dgm:prSet/>
      <dgm:spPr/>
      <dgm:t>
        <a:bodyPr/>
        <a:lstStyle/>
        <a:p>
          <a:endParaRPr lang="es-CO" sz="1200"/>
        </a:p>
      </dgm:t>
    </dgm:pt>
    <dgm:pt modelId="{70A1FCB9-4F5C-418F-ADF4-45746B7B11D4}" type="sibTrans" cxnId="{21126CB8-8D0C-448A-BBAF-CC97595DFBBB}">
      <dgm:prSet/>
      <dgm:spPr/>
      <dgm:t>
        <a:bodyPr/>
        <a:lstStyle/>
        <a:p>
          <a:endParaRPr lang="es-CO" sz="1200"/>
        </a:p>
      </dgm:t>
    </dgm:pt>
    <dgm:pt modelId="{705A9A82-C086-4186-85DF-82DE7FD4F731}">
      <dgm:prSet phldrT="[Texto]" custT="1"/>
      <dgm:spPr/>
      <dgm:t>
        <a:bodyPr/>
        <a:lstStyle/>
        <a:p>
          <a:r>
            <a:rPr lang="es-CO" sz="1200" dirty="0" smtClean="0"/>
            <a:t>Otras complicaciones</a:t>
          </a:r>
          <a:endParaRPr lang="es-CO" sz="1200" dirty="0"/>
        </a:p>
      </dgm:t>
    </dgm:pt>
    <dgm:pt modelId="{47BF7B79-1FFB-44A9-9A01-BBB2DF944136}" type="parTrans" cxnId="{60AC9961-ABF5-4D16-BF8C-BF9F465CBDF2}">
      <dgm:prSet/>
      <dgm:spPr/>
      <dgm:t>
        <a:bodyPr/>
        <a:lstStyle/>
        <a:p>
          <a:endParaRPr lang="es-CO" sz="1200"/>
        </a:p>
      </dgm:t>
    </dgm:pt>
    <dgm:pt modelId="{0AFBDD98-4C58-4FD5-950E-7E0E8178531F}" type="sibTrans" cxnId="{60AC9961-ABF5-4D16-BF8C-BF9F465CBDF2}">
      <dgm:prSet/>
      <dgm:spPr/>
      <dgm:t>
        <a:bodyPr/>
        <a:lstStyle/>
        <a:p>
          <a:endParaRPr lang="es-CO" sz="1200"/>
        </a:p>
      </dgm:t>
    </dgm:pt>
    <dgm:pt modelId="{94660BB4-05EF-4595-BB79-0A5F9A8B87A9}">
      <dgm:prSet phldrT="[Texto]" custT="1"/>
      <dgm:spPr/>
      <dgm:t>
        <a:bodyPr/>
        <a:lstStyle/>
        <a:p>
          <a:r>
            <a:rPr lang="es-CO" sz="1200" dirty="0" smtClean="0"/>
            <a:t>Otras complicaciones</a:t>
          </a:r>
          <a:endParaRPr lang="es-CO" sz="1200" dirty="0"/>
        </a:p>
      </dgm:t>
    </dgm:pt>
    <dgm:pt modelId="{2FF15893-CD36-488F-ADE1-CF2FEE8DA4E9}" type="parTrans" cxnId="{D0FED1AE-508A-4DE2-B69F-A0F48B1C7DE8}">
      <dgm:prSet/>
      <dgm:spPr/>
      <dgm:t>
        <a:bodyPr/>
        <a:lstStyle/>
        <a:p>
          <a:endParaRPr lang="es-CO" sz="1200"/>
        </a:p>
      </dgm:t>
    </dgm:pt>
    <dgm:pt modelId="{E2BBA808-1416-4FAD-8DB2-4E5D3FF6FE3E}" type="sibTrans" cxnId="{D0FED1AE-508A-4DE2-B69F-A0F48B1C7DE8}">
      <dgm:prSet/>
      <dgm:spPr/>
      <dgm:t>
        <a:bodyPr/>
        <a:lstStyle/>
        <a:p>
          <a:endParaRPr lang="es-CO" sz="1200"/>
        </a:p>
      </dgm:t>
    </dgm:pt>
    <dgm:pt modelId="{DE9E3E2D-38D0-4D95-AFBF-A83D3C75B22A}" type="pres">
      <dgm:prSet presAssocID="{D086ACE0-BF70-4032-A643-3D6FA6BB96A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88F50642-2E0A-4409-AC1E-4D9D29A9FE37}" type="pres">
      <dgm:prSet presAssocID="{C2C543EC-BAE5-49F9-B7DC-B15766BC854E}" presName="root" presStyleCnt="0"/>
      <dgm:spPr/>
      <dgm:t>
        <a:bodyPr/>
        <a:lstStyle/>
        <a:p>
          <a:endParaRPr lang="es-CO"/>
        </a:p>
      </dgm:t>
    </dgm:pt>
    <dgm:pt modelId="{032C4DEE-92C3-4D82-AE9A-D508EB0F7F9A}" type="pres">
      <dgm:prSet presAssocID="{C2C543EC-BAE5-49F9-B7DC-B15766BC854E}" presName="rootComposite" presStyleCnt="0"/>
      <dgm:spPr/>
      <dgm:t>
        <a:bodyPr/>
        <a:lstStyle/>
        <a:p>
          <a:endParaRPr lang="es-CO"/>
        </a:p>
      </dgm:t>
    </dgm:pt>
    <dgm:pt modelId="{8AEBC35B-4F15-422C-9C31-FF0672784D73}" type="pres">
      <dgm:prSet presAssocID="{C2C543EC-BAE5-49F9-B7DC-B15766BC854E}" presName="rootText" presStyleLbl="node1" presStyleIdx="0" presStyleCnt="2" custScaleX="280655" custScaleY="378747"/>
      <dgm:spPr/>
      <dgm:t>
        <a:bodyPr/>
        <a:lstStyle/>
        <a:p>
          <a:endParaRPr lang="es-CO"/>
        </a:p>
      </dgm:t>
    </dgm:pt>
    <dgm:pt modelId="{DB19D3D4-B9CB-4C1E-838A-9F541EFA45B2}" type="pres">
      <dgm:prSet presAssocID="{C2C543EC-BAE5-49F9-B7DC-B15766BC854E}" presName="rootConnector" presStyleLbl="node1" presStyleIdx="0" presStyleCnt="2"/>
      <dgm:spPr/>
      <dgm:t>
        <a:bodyPr/>
        <a:lstStyle/>
        <a:p>
          <a:endParaRPr lang="es-CO"/>
        </a:p>
      </dgm:t>
    </dgm:pt>
    <dgm:pt modelId="{8C54963D-A960-456E-B842-A7AA4D97180D}" type="pres">
      <dgm:prSet presAssocID="{C2C543EC-BAE5-49F9-B7DC-B15766BC854E}" presName="childShape" presStyleCnt="0"/>
      <dgm:spPr/>
      <dgm:t>
        <a:bodyPr/>
        <a:lstStyle/>
        <a:p>
          <a:endParaRPr lang="es-CO"/>
        </a:p>
      </dgm:t>
    </dgm:pt>
    <dgm:pt modelId="{1F03C638-6520-4528-8F67-11848DC579AD}" type="pres">
      <dgm:prSet presAssocID="{BEA35E13-4885-458B-8984-54D8F2B85356}" presName="Name13" presStyleLbl="parChTrans1D2" presStyleIdx="0" presStyleCnt="20"/>
      <dgm:spPr/>
      <dgm:t>
        <a:bodyPr/>
        <a:lstStyle/>
        <a:p>
          <a:endParaRPr lang="es-CO"/>
        </a:p>
      </dgm:t>
    </dgm:pt>
    <dgm:pt modelId="{7F1AF8AA-CD4F-4682-A104-65C6BA26AAC4}" type="pres">
      <dgm:prSet presAssocID="{09A2AD8C-D3BB-4965-AA38-E2AFDAE20D00}" presName="childText" presStyleLbl="bgAcc1" presStyleIdx="0" presStyleCnt="20" custScaleX="335237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D1D2677-B686-4213-B64B-A461B05B3B54}" type="pres">
      <dgm:prSet presAssocID="{93C3C3E2-1F8C-4D8A-BBFD-5ADD59D66B6C}" presName="Name13" presStyleLbl="parChTrans1D2" presStyleIdx="1" presStyleCnt="20"/>
      <dgm:spPr/>
      <dgm:t>
        <a:bodyPr/>
        <a:lstStyle/>
        <a:p>
          <a:endParaRPr lang="es-CO"/>
        </a:p>
      </dgm:t>
    </dgm:pt>
    <dgm:pt modelId="{580DD25B-768E-48AF-AB12-58E41EBC4F9C}" type="pres">
      <dgm:prSet presAssocID="{DDF3FCA7-93AE-4D9A-A2D1-9706844C13DE}" presName="childText" presStyleLbl="bgAcc1" presStyleIdx="1" presStyleCnt="20" custScaleX="335237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EA418C8-5971-4877-8563-9F9F0E72816D}" type="pres">
      <dgm:prSet presAssocID="{8CA59CF2-3378-4101-B605-09591B75B0D8}" presName="Name13" presStyleLbl="parChTrans1D2" presStyleIdx="2" presStyleCnt="20"/>
      <dgm:spPr/>
      <dgm:t>
        <a:bodyPr/>
        <a:lstStyle/>
        <a:p>
          <a:endParaRPr lang="es-CO"/>
        </a:p>
      </dgm:t>
    </dgm:pt>
    <dgm:pt modelId="{F94A34A3-1740-4982-A3FC-E083B43B2F6A}" type="pres">
      <dgm:prSet presAssocID="{75AC3F9C-3F78-4015-99AD-0EF132943591}" presName="childText" presStyleLbl="bgAcc1" presStyleIdx="2" presStyleCnt="20" custScaleX="335237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E1AE74F-30B1-4FD2-8FFD-27A7D927F7F9}" type="pres">
      <dgm:prSet presAssocID="{EFD6BE37-5998-4205-9527-77B2ADEA0627}" presName="Name13" presStyleLbl="parChTrans1D2" presStyleIdx="3" presStyleCnt="20"/>
      <dgm:spPr/>
      <dgm:t>
        <a:bodyPr/>
        <a:lstStyle/>
        <a:p>
          <a:endParaRPr lang="es-CO"/>
        </a:p>
      </dgm:t>
    </dgm:pt>
    <dgm:pt modelId="{B7A103DE-8A1D-4827-B153-D70122BB166C}" type="pres">
      <dgm:prSet presAssocID="{BD8A839B-9D95-49FA-A077-4A63B83E971F}" presName="childText" presStyleLbl="bgAcc1" presStyleIdx="3" presStyleCnt="20" custScaleX="335237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88CD28A-07E9-4E6F-9F30-4407005ADAF6}" type="pres">
      <dgm:prSet presAssocID="{CA79B79C-B6B9-4385-8216-F132A0FEE651}" presName="Name13" presStyleLbl="parChTrans1D2" presStyleIdx="4" presStyleCnt="20"/>
      <dgm:spPr/>
      <dgm:t>
        <a:bodyPr/>
        <a:lstStyle/>
        <a:p>
          <a:endParaRPr lang="es-CO"/>
        </a:p>
      </dgm:t>
    </dgm:pt>
    <dgm:pt modelId="{86CD88D9-04E3-472B-8540-9FD73EB557D7}" type="pres">
      <dgm:prSet presAssocID="{A8C5096C-228B-4DEA-854D-83FA8FEB35F4}" presName="childText" presStyleLbl="bgAcc1" presStyleIdx="4" presStyleCnt="20" custScaleX="335237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3838B53-3C81-4263-B73C-172DF68E700F}" type="pres">
      <dgm:prSet presAssocID="{F12719F6-B49F-4040-8246-33E611E40F2D}" presName="Name13" presStyleLbl="parChTrans1D2" presStyleIdx="5" presStyleCnt="20"/>
      <dgm:spPr/>
      <dgm:t>
        <a:bodyPr/>
        <a:lstStyle/>
        <a:p>
          <a:endParaRPr lang="es-CO"/>
        </a:p>
      </dgm:t>
    </dgm:pt>
    <dgm:pt modelId="{6F0D4B4E-AB5F-46FD-BD67-C28C5C56A80B}" type="pres">
      <dgm:prSet presAssocID="{67585211-53EE-45F4-BB18-B0A2EAB7FBBD}" presName="childText" presStyleLbl="bgAcc1" presStyleIdx="5" presStyleCnt="20" custScaleX="335237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0D7D13C-0BDB-4678-B63A-246AEB83ED93}" type="pres">
      <dgm:prSet presAssocID="{47BF7B79-1FFB-44A9-9A01-BBB2DF944136}" presName="Name13" presStyleLbl="parChTrans1D2" presStyleIdx="6" presStyleCnt="20"/>
      <dgm:spPr/>
      <dgm:t>
        <a:bodyPr/>
        <a:lstStyle/>
        <a:p>
          <a:endParaRPr lang="es-CO"/>
        </a:p>
      </dgm:t>
    </dgm:pt>
    <dgm:pt modelId="{32B01C15-D044-407F-883C-9E390A2E4620}" type="pres">
      <dgm:prSet presAssocID="{705A9A82-C086-4186-85DF-82DE7FD4F731}" presName="childText" presStyleLbl="bgAcc1" presStyleIdx="6" presStyleCnt="20" custScaleX="335237" custScaleY="2339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1CEC751-9680-4D08-83ED-731477EE657A}" type="pres">
      <dgm:prSet presAssocID="{50923648-F220-4C0B-9B18-679F5A2AE646}" presName="root" presStyleCnt="0"/>
      <dgm:spPr/>
      <dgm:t>
        <a:bodyPr/>
        <a:lstStyle/>
        <a:p>
          <a:endParaRPr lang="es-CO"/>
        </a:p>
      </dgm:t>
    </dgm:pt>
    <dgm:pt modelId="{77F479F9-0484-4CF6-B48D-AF6941B7F6B0}" type="pres">
      <dgm:prSet presAssocID="{50923648-F220-4C0B-9B18-679F5A2AE646}" presName="rootComposite" presStyleCnt="0"/>
      <dgm:spPr/>
      <dgm:t>
        <a:bodyPr/>
        <a:lstStyle/>
        <a:p>
          <a:endParaRPr lang="es-CO"/>
        </a:p>
      </dgm:t>
    </dgm:pt>
    <dgm:pt modelId="{051935C1-7450-4216-9292-66622396A5F6}" type="pres">
      <dgm:prSet presAssocID="{50923648-F220-4C0B-9B18-679F5A2AE646}" presName="rootText" presStyleLbl="node1" presStyleIdx="1" presStyleCnt="2" custScaleX="405087" custScaleY="145924"/>
      <dgm:spPr/>
      <dgm:t>
        <a:bodyPr/>
        <a:lstStyle/>
        <a:p>
          <a:endParaRPr lang="es-CO"/>
        </a:p>
      </dgm:t>
    </dgm:pt>
    <dgm:pt modelId="{67DB3574-952F-40DB-85E8-DF1000B92709}" type="pres">
      <dgm:prSet presAssocID="{50923648-F220-4C0B-9B18-679F5A2AE646}" presName="rootConnector" presStyleLbl="node1" presStyleIdx="1" presStyleCnt="2"/>
      <dgm:spPr/>
      <dgm:t>
        <a:bodyPr/>
        <a:lstStyle/>
        <a:p>
          <a:endParaRPr lang="es-CO"/>
        </a:p>
      </dgm:t>
    </dgm:pt>
    <dgm:pt modelId="{F33B2EBB-BEE0-4A2D-8F69-EC8FACE9E4E3}" type="pres">
      <dgm:prSet presAssocID="{50923648-F220-4C0B-9B18-679F5A2AE646}" presName="childShape" presStyleCnt="0"/>
      <dgm:spPr/>
      <dgm:t>
        <a:bodyPr/>
        <a:lstStyle/>
        <a:p>
          <a:endParaRPr lang="es-CO"/>
        </a:p>
      </dgm:t>
    </dgm:pt>
    <dgm:pt modelId="{5FA54D49-CF26-45A5-BB58-20C9CBF85780}" type="pres">
      <dgm:prSet presAssocID="{3C24CDE6-E975-4E45-9B7B-E4C89F92925E}" presName="Name13" presStyleLbl="parChTrans1D2" presStyleIdx="7" presStyleCnt="20"/>
      <dgm:spPr/>
      <dgm:t>
        <a:bodyPr/>
        <a:lstStyle/>
        <a:p>
          <a:endParaRPr lang="es-CO"/>
        </a:p>
      </dgm:t>
    </dgm:pt>
    <dgm:pt modelId="{A96AAF93-0329-4B4B-B48A-4E5ACA64F53E}" type="pres">
      <dgm:prSet presAssocID="{9F681B7D-E7D3-4037-AA7B-EA04863835E8}" presName="childText" presStyleLbl="bgAcc1" presStyleIdx="7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B82B9E9-C748-4E3F-96BB-F5A8FCBD28D0}" type="pres">
      <dgm:prSet presAssocID="{398A012A-23B2-4567-A31E-D96A730A863B}" presName="Name13" presStyleLbl="parChTrans1D2" presStyleIdx="8" presStyleCnt="20"/>
      <dgm:spPr/>
      <dgm:t>
        <a:bodyPr/>
        <a:lstStyle/>
        <a:p>
          <a:endParaRPr lang="es-CO"/>
        </a:p>
      </dgm:t>
    </dgm:pt>
    <dgm:pt modelId="{669965DD-02C5-4369-BC79-44558348B3DB}" type="pres">
      <dgm:prSet presAssocID="{BDD1ED4F-89C4-4FC3-AC7C-83779D1B6DA5}" presName="childText" presStyleLbl="bgAcc1" presStyleIdx="8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3AAC78D-8B71-4784-AC44-CA3110CC3C39}" type="pres">
      <dgm:prSet presAssocID="{6BD59241-676C-4D52-8AC5-434828EBE0EB}" presName="Name13" presStyleLbl="parChTrans1D2" presStyleIdx="9" presStyleCnt="20"/>
      <dgm:spPr/>
      <dgm:t>
        <a:bodyPr/>
        <a:lstStyle/>
        <a:p>
          <a:endParaRPr lang="es-CO"/>
        </a:p>
      </dgm:t>
    </dgm:pt>
    <dgm:pt modelId="{D7F3F9AE-A694-4180-9329-B917B54E2B00}" type="pres">
      <dgm:prSet presAssocID="{CDB0334C-9E6E-46B5-B27A-B532AD447FB3}" presName="childText" presStyleLbl="bgAcc1" presStyleIdx="9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BDE90F6-C79C-4874-B28D-4F7705E02312}" type="pres">
      <dgm:prSet presAssocID="{5D980C2E-A482-4DAF-8D7F-5C5B24CB1AF9}" presName="Name13" presStyleLbl="parChTrans1D2" presStyleIdx="10" presStyleCnt="20"/>
      <dgm:spPr/>
      <dgm:t>
        <a:bodyPr/>
        <a:lstStyle/>
        <a:p>
          <a:endParaRPr lang="es-CO"/>
        </a:p>
      </dgm:t>
    </dgm:pt>
    <dgm:pt modelId="{56250700-662A-4006-BA83-0FA2AC12020D}" type="pres">
      <dgm:prSet presAssocID="{01E48FBB-3695-4C0C-8C70-BBFACABA8460}" presName="childText" presStyleLbl="bgAcc1" presStyleIdx="10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3FF1A4B-C623-4E72-A750-1D978704BDBB}" type="pres">
      <dgm:prSet presAssocID="{B804B64C-FE96-4756-83DB-12D3CD3F2A3A}" presName="Name13" presStyleLbl="parChTrans1D2" presStyleIdx="11" presStyleCnt="20"/>
      <dgm:spPr/>
      <dgm:t>
        <a:bodyPr/>
        <a:lstStyle/>
        <a:p>
          <a:endParaRPr lang="es-CO"/>
        </a:p>
      </dgm:t>
    </dgm:pt>
    <dgm:pt modelId="{35853971-F694-45F9-8CB2-E702896E3FD7}" type="pres">
      <dgm:prSet presAssocID="{76226B97-9130-421B-813F-363673E79AE6}" presName="childText" presStyleLbl="bgAcc1" presStyleIdx="11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A563075-9CB8-42C8-8170-DE6CA2DAFB15}" type="pres">
      <dgm:prSet presAssocID="{3C68E199-FE51-48C7-8F1E-713801467564}" presName="Name13" presStyleLbl="parChTrans1D2" presStyleIdx="12" presStyleCnt="20"/>
      <dgm:spPr/>
      <dgm:t>
        <a:bodyPr/>
        <a:lstStyle/>
        <a:p>
          <a:endParaRPr lang="es-CO"/>
        </a:p>
      </dgm:t>
    </dgm:pt>
    <dgm:pt modelId="{FB25D6CD-F00E-45BC-9607-18D2D1B4FEA4}" type="pres">
      <dgm:prSet presAssocID="{55FD9F6F-8FFD-4ED2-A376-EA07D4B6EA64}" presName="childText" presStyleLbl="bgAcc1" presStyleIdx="12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74EC91E-8183-4EF4-8FB9-E5606626449C}" type="pres">
      <dgm:prSet presAssocID="{45238B7B-6FCD-40B6-ABDE-B9DE1524ACAB}" presName="Name13" presStyleLbl="parChTrans1D2" presStyleIdx="13" presStyleCnt="20"/>
      <dgm:spPr/>
      <dgm:t>
        <a:bodyPr/>
        <a:lstStyle/>
        <a:p>
          <a:endParaRPr lang="es-CO"/>
        </a:p>
      </dgm:t>
    </dgm:pt>
    <dgm:pt modelId="{64415956-4020-4CAF-94E2-363AC4BF98AA}" type="pres">
      <dgm:prSet presAssocID="{910BF781-FACD-4B95-9A20-0C11D67A6224}" presName="childText" presStyleLbl="bgAcc1" presStyleIdx="13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049318B-785A-4C3F-910A-2C58A95D6586}" type="pres">
      <dgm:prSet presAssocID="{BD09C2A5-B3E0-409A-AD54-F93F8C1B2CE4}" presName="Name13" presStyleLbl="parChTrans1D2" presStyleIdx="14" presStyleCnt="20"/>
      <dgm:spPr/>
      <dgm:t>
        <a:bodyPr/>
        <a:lstStyle/>
        <a:p>
          <a:endParaRPr lang="es-CO"/>
        </a:p>
      </dgm:t>
    </dgm:pt>
    <dgm:pt modelId="{861FA2AD-1B26-4A97-9004-FBF12AA86AAB}" type="pres">
      <dgm:prSet presAssocID="{A2D5078B-B331-4B41-8DCD-3A74035EF83F}" presName="childText" presStyleLbl="bgAcc1" presStyleIdx="14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5C40FA6-35D7-4D9A-B759-8AB6B6510B67}" type="pres">
      <dgm:prSet presAssocID="{9766FEB3-637D-42A9-A00B-618B715B5700}" presName="Name13" presStyleLbl="parChTrans1D2" presStyleIdx="15" presStyleCnt="20"/>
      <dgm:spPr/>
      <dgm:t>
        <a:bodyPr/>
        <a:lstStyle/>
        <a:p>
          <a:endParaRPr lang="es-CO"/>
        </a:p>
      </dgm:t>
    </dgm:pt>
    <dgm:pt modelId="{E6AEE07B-43A1-4DA1-BA3D-04D64CF6D9C4}" type="pres">
      <dgm:prSet presAssocID="{75D09689-D96C-4E28-A0FB-EF91C717C0A6}" presName="childText" presStyleLbl="bgAcc1" presStyleIdx="15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8F2F502-A964-4657-9259-D7BD393B262B}" type="pres">
      <dgm:prSet presAssocID="{392847B0-3EAD-447F-85D1-78D34A5CBAFC}" presName="Name13" presStyleLbl="parChTrans1D2" presStyleIdx="16" presStyleCnt="20"/>
      <dgm:spPr/>
      <dgm:t>
        <a:bodyPr/>
        <a:lstStyle/>
        <a:p>
          <a:endParaRPr lang="es-CO"/>
        </a:p>
      </dgm:t>
    </dgm:pt>
    <dgm:pt modelId="{7EFE8D12-4BE8-4A0C-AB05-4781CC8072B4}" type="pres">
      <dgm:prSet presAssocID="{7BE81BC4-6F60-4923-A069-1FB9CF770E08}" presName="childText" presStyleLbl="bgAcc1" presStyleIdx="16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13F06FD-7203-4B30-9F77-0B78A2C59926}" type="pres">
      <dgm:prSet presAssocID="{6953D0FB-8B73-405F-BE88-D7448FFFC05A}" presName="Name13" presStyleLbl="parChTrans1D2" presStyleIdx="17" presStyleCnt="20"/>
      <dgm:spPr/>
      <dgm:t>
        <a:bodyPr/>
        <a:lstStyle/>
        <a:p>
          <a:endParaRPr lang="es-CO"/>
        </a:p>
      </dgm:t>
    </dgm:pt>
    <dgm:pt modelId="{504F4C09-F722-4C39-86EA-1D74D8A6B599}" type="pres">
      <dgm:prSet presAssocID="{FF415CE3-9705-4E9A-806C-923BE31768B8}" presName="childText" presStyleLbl="bgAcc1" presStyleIdx="17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3EDED58-D1CF-43DA-BB73-8EEF9C18128F}" type="pres">
      <dgm:prSet presAssocID="{691DAFE4-D8B3-42DA-9B3B-F427125C21D6}" presName="Name13" presStyleLbl="parChTrans1D2" presStyleIdx="18" presStyleCnt="20"/>
      <dgm:spPr/>
      <dgm:t>
        <a:bodyPr/>
        <a:lstStyle/>
        <a:p>
          <a:endParaRPr lang="es-CO"/>
        </a:p>
      </dgm:t>
    </dgm:pt>
    <dgm:pt modelId="{FED630F2-ADE7-4DCD-ABCA-CC4B1A91C72A}" type="pres">
      <dgm:prSet presAssocID="{1C8245C1-55D0-4C76-9C28-669146465046}" presName="childText" presStyleLbl="bgAcc1" presStyleIdx="18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85A4184-3B74-4971-961E-74270445DE72}" type="pres">
      <dgm:prSet presAssocID="{2FF15893-CD36-488F-ADE1-CF2FEE8DA4E9}" presName="Name13" presStyleLbl="parChTrans1D2" presStyleIdx="19" presStyleCnt="20"/>
      <dgm:spPr/>
      <dgm:t>
        <a:bodyPr/>
        <a:lstStyle/>
        <a:p>
          <a:endParaRPr lang="es-CO"/>
        </a:p>
      </dgm:t>
    </dgm:pt>
    <dgm:pt modelId="{A8E7F2A8-C4CF-4477-AA41-A0B6F0F59D71}" type="pres">
      <dgm:prSet presAssocID="{94660BB4-05EF-4595-BB79-0A5F9A8B87A9}" presName="childText" presStyleLbl="bgAcc1" presStyleIdx="19" presStyleCnt="20" custScaleX="479429" custScaleY="1459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839AF5D5-B638-4183-80EF-E0404ADE4348}" srcId="{50923648-F220-4C0B-9B18-679F5A2AE646}" destId="{CDB0334C-9E6E-46B5-B27A-B532AD447FB3}" srcOrd="2" destOrd="0" parTransId="{6BD59241-676C-4D52-8AC5-434828EBE0EB}" sibTransId="{2208E150-195A-443D-8D61-82FCF5248EE1}"/>
    <dgm:cxn modelId="{949E3F2B-25F3-459E-BE95-00637FB5F349}" type="presOf" srcId="{47BF7B79-1FFB-44A9-9A01-BBB2DF944136}" destId="{E0D7D13C-0BDB-4678-B63A-246AEB83ED93}" srcOrd="0" destOrd="0" presId="urn:microsoft.com/office/officeart/2005/8/layout/hierarchy3"/>
    <dgm:cxn modelId="{23D13BEB-A5AD-4601-AF7B-75E6808DE307}" type="presOf" srcId="{9766FEB3-637D-42A9-A00B-618B715B5700}" destId="{65C40FA6-35D7-4D9A-B759-8AB6B6510B67}" srcOrd="0" destOrd="0" presId="urn:microsoft.com/office/officeart/2005/8/layout/hierarchy3"/>
    <dgm:cxn modelId="{841A5177-4C0A-4F1D-8651-8D7EACD10636}" type="presOf" srcId="{691DAFE4-D8B3-42DA-9B3B-F427125C21D6}" destId="{F3EDED58-D1CF-43DA-BB73-8EEF9C18128F}" srcOrd="0" destOrd="0" presId="urn:microsoft.com/office/officeart/2005/8/layout/hierarchy3"/>
    <dgm:cxn modelId="{F4053448-8B39-4946-9367-4D1BC9CF27D0}" type="presOf" srcId="{76226B97-9130-421B-813F-363673E79AE6}" destId="{35853971-F694-45F9-8CB2-E702896E3FD7}" srcOrd="0" destOrd="0" presId="urn:microsoft.com/office/officeart/2005/8/layout/hierarchy3"/>
    <dgm:cxn modelId="{0E53C001-62DD-47E4-A488-BC5892917E5E}" srcId="{C2C543EC-BAE5-49F9-B7DC-B15766BC854E}" destId="{DDF3FCA7-93AE-4D9A-A2D1-9706844C13DE}" srcOrd="1" destOrd="0" parTransId="{93C3C3E2-1F8C-4D8A-BBFD-5ADD59D66B6C}" sibTransId="{D36EF15F-3F79-4C8E-A5F3-8A58502AEA53}"/>
    <dgm:cxn modelId="{8AC3CD07-6BC9-47ED-A60C-9E58302846D8}" type="presOf" srcId="{3C24CDE6-E975-4E45-9B7B-E4C89F92925E}" destId="{5FA54D49-CF26-45A5-BB58-20C9CBF85780}" srcOrd="0" destOrd="0" presId="urn:microsoft.com/office/officeart/2005/8/layout/hierarchy3"/>
    <dgm:cxn modelId="{D0FED1AE-508A-4DE2-B69F-A0F48B1C7DE8}" srcId="{50923648-F220-4C0B-9B18-679F5A2AE646}" destId="{94660BB4-05EF-4595-BB79-0A5F9A8B87A9}" srcOrd="12" destOrd="0" parTransId="{2FF15893-CD36-488F-ADE1-CF2FEE8DA4E9}" sibTransId="{E2BBA808-1416-4FAD-8DB2-4E5D3FF6FE3E}"/>
    <dgm:cxn modelId="{E0BAACE8-7838-468E-8812-F73134C37A54}" type="presOf" srcId="{BEA35E13-4885-458B-8984-54D8F2B85356}" destId="{1F03C638-6520-4528-8F67-11848DC579AD}" srcOrd="0" destOrd="0" presId="urn:microsoft.com/office/officeart/2005/8/layout/hierarchy3"/>
    <dgm:cxn modelId="{16A2D108-1C8C-4D53-9BA6-D903A2E0E9D2}" type="presOf" srcId="{BDD1ED4F-89C4-4FC3-AC7C-83779D1B6DA5}" destId="{669965DD-02C5-4369-BC79-44558348B3DB}" srcOrd="0" destOrd="0" presId="urn:microsoft.com/office/officeart/2005/8/layout/hierarchy3"/>
    <dgm:cxn modelId="{65152015-40D7-41E6-A436-BD6EF7B59C25}" type="presOf" srcId="{CA79B79C-B6B9-4385-8216-F132A0FEE651}" destId="{F88CD28A-07E9-4E6F-9F30-4407005ADAF6}" srcOrd="0" destOrd="0" presId="urn:microsoft.com/office/officeart/2005/8/layout/hierarchy3"/>
    <dgm:cxn modelId="{2CEA4C00-4BFF-49D5-8E00-FB846309CE6F}" type="presOf" srcId="{09A2AD8C-D3BB-4965-AA38-E2AFDAE20D00}" destId="{7F1AF8AA-CD4F-4682-A104-65C6BA26AAC4}" srcOrd="0" destOrd="0" presId="urn:microsoft.com/office/officeart/2005/8/layout/hierarchy3"/>
    <dgm:cxn modelId="{0F9555B6-FEBB-45F5-8FA8-14D27A568137}" type="presOf" srcId="{94660BB4-05EF-4595-BB79-0A5F9A8B87A9}" destId="{A8E7F2A8-C4CF-4477-AA41-A0B6F0F59D71}" srcOrd="0" destOrd="0" presId="urn:microsoft.com/office/officeart/2005/8/layout/hierarchy3"/>
    <dgm:cxn modelId="{6EF51F38-A198-4028-97FA-F7DF23220425}" type="presOf" srcId="{398A012A-23B2-4567-A31E-D96A730A863B}" destId="{BB82B9E9-C748-4E3F-96BB-F5A8FCBD28D0}" srcOrd="0" destOrd="0" presId="urn:microsoft.com/office/officeart/2005/8/layout/hierarchy3"/>
    <dgm:cxn modelId="{B7362F29-C213-41DC-956C-D1220F946727}" type="presOf" srcId="{5D980C2E-A482-4DAF-8D7F-5C5B24CB1AF9}" destId="{0BDE90F6-C79C-4874-B28D-4F7705E02312}" srcOrd="0" destOrd="0" presId="urn:microsoft.com/office/officeart/2005/8/layout/hierarchy3"/>
    <dgm:cxn modelId="{CCB5E1F3-9C6A-4F9D-9499-FE51204E0E39}" srcId="{D086ACE0-BF70-4032-A643-3D6FA6BB96A4}" destId="{C2C543EC-BAE5-49F9-B7DC-B15766BC854E}" srcOrd="0" destOrd="0" parTransId="{ABA1B6F4-E445-482E-B745-93DD9C601E1A}" sibTransId="{C60ECB01-5764-4A0C-8046-65C9919601A3}"/>
    <dgm:cxn modelId="{A6A5DA52-0B21-4A5B-9F11-52B1914C7B12}" srcId="{50923648-F220-4C0B-9B18-679F5A2AE646}" destId="{BDD1ED4F-89C4-4FC3-AC7C-83779D1B6DA5}" srcOrd="1" destOrd="0" parTransId="{398A012A-23B2-4567-A31E-D96A730A863B}" sibTransId="{D6DBE213-8C74-4FD8-ADAD-43EF2C6A6705}"/>
    <dgm:cxn modelId="{335E0CFE-6E0A-4AAB-A3FA-3BCE74C5BDB4}" type="presOf" srcId="{75AC3F9C-3F78-4015-99AD-0EF132943591}" destId="{F94A34A3-1740-4982-A3FC-E083B43B2F6A}" srcOrd="0" destOrd="0" presId="urn:microsoft.com/office/officeart/2005/8/layout/hierarchy3"/>
    <dgm:cxn modelId="{391C20C8-8AF1-41DA-B577-FF8D441C4054}" type="presOf" srcId="{93C3C3E2-1F8C-4D8A-BBFD-5ADD59D66B6C}" destId="{DD1D2677-B686-4213-B64B-A461B05B3B54}" srcOrd="0" destOrd="0" presId="urn:microsoft.com/office/officeart/2005/8/layout/hierarchy3"/>
    <dgm:cxn modelId="{66DC16B2-39D2-4895-87EB-5E8F564767A7}" type="presOf" srcId="{EFD6BE37-5998-4205-9527-77B2ADEA0627}" destId="{EE1AE74F-30B1-4FD2-8FFD-27A7D927F7F9}" srcOrd="0" destOrd="0" presId="urn:microsoft.com/office/officeart/2005/8/layout/hierarchy3"/>
    <dgm:cxn modelId="{63616637-D7C8-4C02-ADA1-15CCCD3D905D}" type="presOf" srcId="{A2D5078B-B331-4B41-8DCD-3A74035EF83F}" destId="{861FA2AD-1B26-4A97-9004-FBF12AA86AAB}" srcOrd="0" destOrd="0" presId="urn:microsoft.com/office/officeart/2005/8/layout/hierarchy3"/>
    <dgm:cxn modelId="{87564D7E-24AB-4EB9-B6A4-2A5339A84BBD}" srcId="{50923648-F220-4C0B-9B18-679F5A2AE646}" destId="{76226B97-9130-421B-813F-363673E79AE6}" srcOrd="4" destOrd="0" parTransId="{B804B64C-FE96-4756-83DB-12D3CD3F2A3A}" sibTransId="{C436F955-D7A6-4547-AA93-AAFE4117A146}"/>
    <dgm:cxn modelId="{56EF455C-3480-4D0C-A793-0CD7FF643374}" type="presOf" srcId="{FF415CE3-9705-4E9A-806C-923BE31768B8}" destId="{504F4C09-F722-4C39-86EA-1D74D8A6B599}" srcOrd="0" destOrd="0" presId="urn:microsoft.com/office/officeart/2005/8/layout/hierarchy3"/>
    <dgm:cxn modelId="{216A97A0-EE3D-4984-8D76-E9D90A00A90E}" srcId="{C2C543EC-BAE5-49F9-B7DC-B15766BC854E}" destId="{09A2AD8C-D3BB-4965-AA38-E2AFDAE20D00}" srcOrd="0" destOrd="0" parTransId="{BEA35E13-4885-458B-8984-54D8F2B85356}" sibTransId="{2CC77907-B1CF-4996-BE52-52516C3537DA}"/>
    <dgm:cxn modelId="{7BB07FFB-9466-49BF-9612-BACE63E91D16}" srcId="{50923648-F220-4C0B-9B18-679F5A2AE646}" destId="{910BF781-FACD-4B95-9A20-0C11D67A6224}" srcOrd="6" destOrd="0" parTransId="{45238B7B-6FCD-40B6-ABDE-B9DE1524ACAB}" sibTransId="{F3B94702-1E40-4034-8CB0-209CEE691368}"/>
    <dgm:cxn modelId="{A06A6068-54BC-40A3-8601-AD92B76267A7}" type="presOf" srcId="{705A9A82-C086-4186-85DF-82DE7FD4F731}" destId="{32B01C15-D044-407F-883C-9E390A2E4620}" srcOrd="0" destOrd="0" presId="urn:microsoft.com/office/officeart/2005/8/layout/hierarchy3"/>
    <dgm:cxn modelId="{E2AC8531-9413-41CC-9B9F-D7326D6C64D7}" type="presOf" srcId="{2FF15893-CD36-488F-ADE1-CF2FEE8DA4E9}" destId="{B85A4184-3B74-4971-961E-74270445DE72}" srcOrd="0" destOrd="0" presId="urn:microsoft.com/office/officeart/2005/8/layout/hierarchy3"/>
    <dgm:cxn modelId="{D6703963-CC63-46E7-8420-B985B037BBEC}" srcId="{50923648-F220-4C0B-9B18-679F5A2AE646}" destId="{75D09689-D96C-4E28-A0FB-EF91C717C0A6}" srcOrd="8" destOrd="0" parTransId="{9766FEB3-637D-42A9-A00B-618B715B5700}" sibTransId="{F501A81F-D464-45C0-955F-FBBEEF4CDA72}"/>
    <dgm:cxn modelId="{22DB2D8E-A217-490D-9096-AC7A81003D4E}" type="presOf" srcId="{7BE81BC4-6F60-4923-A069-1FB9CF770E08}" destId="{7EFE8D12-4BE8-4A0C-AB05-4781CC8072B4}" srcOrd="0" destOrd="0" presId="urn:microsoft.com/office/officeart/2005/8/layout/hierarchy3"/>
    <dgm:cxn modelId="{F7F94A1B-917B-491A-A169-E568472E0147}" srcId="{50923648-F220-4C0B-9B18-679F5A2AE646}" destId="{7BE81BC4-6F60-4923-A069-1FB9CF770E08}" srcOrd="9" destOrd="0" parTransId="{392847B0-3EAD-447F-85D1-78D34A5CBAFC}" sibTransId="{4A4F6458-D984-4B36-9508-DF94DD494B76}"/>
    <dgm:cxn modelId="{21126CB8-8D0C-448A-BBAF-CC97595DFBBB}" srcId="{C2C543EC-BAE5-49F9-B7DC-B15766BC854E}" destId="{67585211-53EE-45F4-BB18-B0A2EAB7FBBD}" srcOrd="5" destOrd="0" parTransId="{F12719F6-B49F-4040-8246-33E611E40F2D}" sibTransId="{70A1FCB9-4F5C-418F-ADF4-45746B7B11D4}"/>
    <dgm:cxn modelId="{D9E034E8-4428-40C0-9CBF-E75AF9444048}" type="presOf" srcId="{910BF781-FACD-4B95-9A20-0C11D67A6224}" destId="{64415956-4020-4CAF-94E2-363AC4BF98AA}" srcOrd="0" destOrd="0" presId="urn:microsoft.com/office/officeart/2005/8/layout/hierarchy3"/>
    <dgm:cxn modelId="{428B796A-BDDD-4604-8A42-994C7F36F5B3}" type="presOf" srcId="{55FD9F6F-8FFD-4ED2-A376-EA07D4B6EA64}" destId="{FB25D6CD-F00E-45BC-9607-18D2D1B4FEA4}" srcOrd="0" destOrd="0" presId="urn:microsoft.com/office/officeart/2005/8/layout/hierarchy3"/>
    <dgm:cxn modelId="{4E966900-E776-4FE7-86B9-6999061F0C91}" type="presOf" srcId="{F12719F6-B49F-4040-8246-33E611E40F2D}" destId="{03838B53-3C81-4263-B73C-172DF68E700F}" srcOrd="0" destOrd="0" presId="urn:microsoft.com/office/officeart/2005/8/layout/hierarchy3"/>
    <dgm:cxn modelId="{79913416-697E-4140-AF51-8D34D7FE879E}" srcId="{D086ACE0-BF70-4032-A643-3D6FA6BB96A4}" destId="{50923648-F220-4C0B-9B18-679F5A2AE646}" srcOrd="1" destOrd="0" parTransId="{20879D39-C618-499D-8C8F-7F6D8E916326}" sibTransId="{685F42E7-6D2A-46C1-876E-4ECFCE407DDB}"/>
    <dgm:cxn modelId="{4C44B0E7-CF75-4527-81E6-00A416855F29}" srcId="{50923648-F220-4C0B-9B18-679F5A2AE646}" destId="{A2D5078B-B331-4B41-8DCD-3A74035EF83F}" srcOrd="7" destOrd="0" parTransId="{BD09C2A5-B3E0-409A-AD54-F93F8C1B2CE4}" sibTransId="{C08024AA-C0AB-4ED6-A6E6-475D075A2593}"/>
    <dgm:cxn modelId="{5426307D-53A4-4305-A923-821E302AD748}" type="presOf" srcId="{1C8245C1-55D0-4C76-9C28-669146465046}" destId="{FED630F2-ADE7-4DCD-ABCA-CC4B1A91C72A}" srcOrd="0" destOrd="0" presId="urn:microsoft.com/office/officeart/2005/8/layout/hierarchy3"/>
    <dgm:cxn modelId="{20FF3E52-D893-4061-91E0-4D763D9A0DD6}" type="presOf" srcId="{50923648-F220-4C0B-9B18-679F5A2AE646}" destId="{67DB3574-952F-40DB-85E8-DF1000B92709}" srcOrd="1" destOrd="0" presId="urn:microsoft.com/office/officeart/2005/8/layout/hierarchy3"/>
    <dgm:cxn modelId="{0D4296C3-5F35-4D5A-AD45-3B389A930396}" type="presOf" srcId="{8CA59CF2-3378-4101-B605-09591B75B0D8}" destId="{9EA418C8-5971-4877-8563-9F9F0E72816D}" srcOrd="0" destOrd="0" presId="urn:microsoft.com/office/officeart/2005/8/layout/hierarchy3"/>
    <dgm:cxn modelId="{CDE6BEC3-3031-4745-9817-DEDD8E85CF02}" srcId="{C2C543EC-BAE5-49F9-B7DC-B15766BC854E}" destId="{75AC3F9C-3F78-4015-99AD-0EF132943591}" srcOrd="2" destOrd="0" parTransId="{8CA59CF2-3378-4101-B605-09591B75B0D8}" sibTransId="{E685F197-641B-4973-908D-91256631CC07}"/>
    <dgm:cxn modelId="{919D39B4-335E-4D53-BF69-A123706E7C62}" type="presOf" srcId="{C2C543EC-BAE5-49F9-B7DC-B15766BC854E}" destId="{DB19D3D4-B9CB-4C1E-838A-9F541EFA45B2}" srcOrd="1" destOrd="0" presId="urn:microsoft.com/office/officeart/2005/8/layout/hierarchy3"/>
    <dgm:cxn modelId="{84907861-74DC-4D53-9938-F015E56C5C5F}" type="presOf" srcId="{50923648-F220-4C0B-9B18-679F5A2AE646}" destId="{051935C1-7450-4216-9292-66622396A5F6}" srcOrd="0" destOrd="0" presId="urn:microsoft.com/office/officeart/2005/8/layout/hierarchy3"/>
    <dgm:cxn modelId="{D99A782F-0ADA-40FB-8890-AB7C521DCFE2}" type="presOf" srcId="{CDB0334C-9E6E-46B5-B27A-B532AD447FB3}" destId="{D7F3F9AE-A694-4180-9329-B917B54E2B00}" srcOrd="0" destOrd="0" presId="urn:microsoft.com/office/officeart/2005/8/layout/hierarchy3"/>
    <dgm:cxn modelId="{32FFC85D-A437-4CDC-B076-91100188FE84}" type="presOf" srcId="{B804B64C-FE96-4756-83DB-12D3CD3F2A3A}" destId="{93FF1A4B-C623-4E72-A750-1D978704BDBB}" srcOrd="0" destOrd="0" presId="urn:microsoft.com/office/officeart/2005/8/layout/hierarchy3"/>
    <dgm:cxn modelId="{B23E3797-D362-4B7D-AE63-7E85A6515276}" type="presOf" srcId="{C2C543EC-BAE5-49F9-B7DC-B15766BC854E}" destId="{8AEBC35B-4F15-422C-9C31-FF0672784D73}" srcOrd="0" destOrd="0" presId="urn:microsoft.com/office/officeart/2005/8/layout/hierarchy3"/>
    <dgm:cxn modelId="{7B484726-FD5A-4353-B924-910D50E36E22}" type="presOf" srcId="{9F681B7D-E7D3-4037-AA7B-EA04863835E8}" destId="{A96AAF93-0329-4B4B-B48A-4E5ACA64F53E}" srcOrd="0" destOrd="0" presId="urn:microsoft.com/office/officeart/2005/8/layout/hierarchy3"/>
    <dgm:cxn modelId="{443003CB-B30E-46B9-9AF3-5CADBCC426C6}" type="presOf" srcId="{75D09689-D96C-4E28-A0FB-EF91C717C0A6}" destId="{E6AEE07B-43A1-4DA1-BA3D-04D64CF6D9C4}" srcOrd="0" destOrd="0" presId="urn:microsoft.com/office/officeart/2005/8/layout/hierarchy3"/>
    <dgm:cxn modelId="{413F8918-0CDE-4084-8F1B-2DCABCD55314}" type="presOf" srcId="{6BD59241-676C-4D52-8AC5-434828EBE0EB}" destId="{13AAC78D-8B71-4784-AC44-CA3110CC3C39}" srcOrd="0" destOrd="0" presId="urn:microsoft.com/office/officeart/2005/8/layout/hierarchy3"/>
    <dgm:cxn modelId="{8134BBED-3C09-4A75-9D4F-4EF2A37FEF83}" type="presOf" srcId="{392847B0-3EAD-447F-85D1-78D34A5CBAFC}" destId="{A8F2F502-A964-4657-9259-D7BD393B262B}" srcOrd="0" destOrd="0" presId="urn:microsoft.com/office/officeart/2005/8/layout/hierarchy3"/>
    <dgm:cxn modelId="{85746A4C-019B-458C-9B00-10AEFF7C3E4D}" type="presOf" srcId="{3C68E199-FE51-48C7-8F1E-713801467564}" destId="{7A563075-9CB8-42C8-8170-DE6CA2DAFB15}" srcOrd="0" destOrd="0" presId="urn:microsoft.com/office/officeart/2005/8/layout/hierarchy3"/>
    <dgm:cxn modelId="{C0ED6956-AA39-4028-B4E5-3B609CBF9FAC}" type="presOf" srcId="{45238B7B-6FCD-40B6-ABDE-B9DE1524ACAB}" destId="{F74EC91E-8183-4EF4-8FB9-E5606626449C}" srcOrd="0" destOrd="0" presId="urn:microsoft.com/office/officeart/2005/8/layout/hierarchy3"/>
    <dgm:cxn modelId="{99A0B7F3-190D-452D-8C19-707A2B8620A9}" type="presOf" srcId="{BD8A839B-9D95-49FA-A077-4A63B83E971F}" destId="{B7A103DE-8A1D-4827-B153-D70122BB166C}" srcOrd="0" destOrd="0" presId="urn:microsoft.com/office/officeart/2005/8/layout/hierarchy3"/>
    <dgm:cxn modelId="{D8EBEF0B-0BD7-4147-A498-584A47D1831F}" type="presOf" srcId="{D086ACE0-BF70-4032-A643-3D6FA6BB96A4}" destId="{DE9E3E2D-38D0-4D95-AFBF-A83D3C75B22A}" srcOrd="0" destOrd="0" presId="urn:microsoft.com/office/officeart/2005/8/layout/hierarchy3"/>
    <dgm:cxn modelId="{D960F792-77EF-4546-B307-DEF612917A2E}" srcId="{C2C543EC-BAE5-49F9-B7DC-B15766BC854E}" destId="{A8C5096C-228B-4DEA-854D-83FA8FEB35F4}" srcOrd="4" destOrd="0" parTransId="{CA79B79C-B6B9-4385-8216-F132A0FEE651}" sibTransId="{657F35D5-4569-4125-9DEC-3CB89D66A4E0}"/>
    <dgm:cxn modelId="{F12E587C-5D5D-4D1E-BA06-A56E91F76079}" srcId="{50923648-F220-4C0B-9B18-679F5A2AE646}" destId="{9F681B7D-E7D3-4037-AA7B-EA04863835E8}" srcOrd="0" destOrd="0" parTransId="{3C24CDE6-E975-4E45-9B7B-E4C89F92925E}" sibTransId="{421498C7-F675-4C84-BAA2-AA3384BB4B9C}"/>
    <dgm:cxn modelId="{37DD7FA1-EEF3-48E4-BA37-06AD1668E5EF}" srcId="{50923648-F220-4C0B-9B18-679F5A2AE646}" destId="{FF415CE3-9705-4E9A-806C-923BE31768B8}" srcOrd="10" destOrd="0" parTransId="{6953D0FB-8B73-405F-BE88-D7448FFFC05A}" sibTransId="{8E5862EE-CCB7-44E8-858D-2072E1F6FD30}"/>
    <dgm:cxn modelId="{460B3417-1D2A-4A2F-A937-824ADA5FDC19}" type="presOf" srcId="{A8C5096C-228B-4DEA-854D-83FA8FEB35F4}" destId="{86CD88D9-04E3-472B-8540-9FD73EB557D7}" srcOrd="0" destOrd="0" presId="urn:microsoft.com/office/officeart/2005/8/layout/hierarchy3"/>
    <dgm:cxn modelId="{60AC9961-ABF5-4D16-BF8C-BF9F465CBDF2}" srcId="{C2C543EC-BAE5-49F9-B7DC-B15766BC854E}" destId="{705A9A82-C086-4186-85DF-82DE7FD4F731}" srcOrd="6" destOrd="0" parTransId="{47BF7B79-1FFB-44A9-9A01-BBB2DF944136}" sibTransId="{0AFBDD98-4C58-4FD5-950E-7E0E8178531F}"/>
    <dgm:cxn modelId="{926C0AD3-8C7E-4C9F-A50D-3E5AFA8EDCAE}" srcId="{50923648-F220-4C0B-9B18-679F5A2AE646}" destId="{1C8245C1-55D0-4C76-9C28-669146465046}" srcOrd="11" destOrd="0" parTransId="{691DAFE4-D8B3-42DA-9B3B-F427125C21D6}" sibTransId="{C9E346B9-73FB-464E-A6D5-14B3E66F734F}"/>
    <dgm:cxn modelId="{2527A3E4-8DC2-4637-8E5F-13E20573C5B7}" srcId="{50923648-F220-4C0B-9B18-679F5A2AE646}" destId="{55FD9F6F-8FFD-4ED2-A376-EA07D4B6EA64}" srcOrd="5" destOrd="0" parTransId="{3C68E199-FE51-48C7-8F1E-713801467564}" sibTransId="{BA9C746C-377D-4071-AF5B-C62824D53B33}"/>
    <dgm:cxn modelId="{20F30142-BA86-498B-B3E6-27768F7965B3}" type="presOf" srcId="{6953D0FB-8B73-405F-BE88-D7448FFFC05A}" destId="{613F06FD-7203-4B30-9F77-0B78A2C59926}" srcOrd="0" destOrd="0" presId="urn:microsoft.com/office/officeart/2005/8/layout/hierarchy3"/>
    <dgm:cxn modelId="{6A901624-8FBB-43B4-A43B-608D0C290CD8}" type="presOf" srcId="{01E48FBB-3695-4C0C-8C70-BBFACABA8460}" destId="{56250700-662A-4006-BA83-0FA2AC12020D}" srcOrd="0" destOrd="0" presId="urn:microsoft.com/office/officeart/2005/8/layout/hierarchy3"/>
    <dgm:cxn modelId="{8C101F3C-6DBB-41CF-9B5E-0E504A5442EF}" type="presOf" srcId="{DDF3FCA7-93AE-4D9A-A2D1-9706844C13DE}" destId="{580DD25B-768E-48AF-AB12-58E41EBC4F9C}" srcOrd="0" destOrd="0" presId="urn:microsoft.com/office/officeart/2005/8/layout/hierarchy3"/>
    <dgm:cxn modelId="{24FC20BD-A20A-4CD6-BDBB-3633916E2F6D}" type="presOf" srcId="{67585211-53EE-45F4-BB18-B0A2EAB7FBBD}" destId="{6F0D4B4E-AB5F-46FD-BD67-C28C5C56A80B}" srcOrd="0" destOrd="0" presId="urn:microsoft.com/office/officeart/2005/8/layout/hierarchy3"/>
    <dgm:cxn modelId="{830B6372-DE9E-41E4-B674-3FFB4BAA9DD9}" srcId="{C2C543EC-BAE5-49F9-B7DC-B15766BC854E}" destId="{BD8A839B-9D95-49FA-A077-4A63B83E971F}" srcOrd="3" destOrd="0" parTransId="{EFD6BE37-5998-4205-9527-77B2ADEA0627}" sibTransId="{6E52FD52-908A-4A40-86B9-7FE4FFB8D858}"/>
    <dgm:cxn modelId="{B13A8D90-5D1D-449E-A4AB-E66848F17461}" srcId="{50923648-F220-4C0B-9B18-679F5A2AE646}" destId="{01E48FBB-3695-4C0C-8C70-BBFACABA8460}" srcOrd="3" destOrd="0" parTransId="{5D980C2E-A482-4DAF-8D7F-5C5B24CB1AF9}" sibTransId="{094107D9-BB61-4F4D-AEB1-264DA3F18E89}"/>
    <dgm:cxn modelId="{77F1873B-E395-46A9-BDC9-2E219FA46C16}" type="presOf" srcId="{BD09C2A5-B3E0-409A-AD54-F93F8C1B2CE4}" destId="{1049318B-785A-4C3F-910A-2C58A95D6586}" srcOrd="0" destOrd="0" presId="urn:microsoft.com/office/officeart/2005/8/layout/hierarchy3"/>
    <dgm:cxn modelId="{1CA2F609-ED13-40F3-99D2-611EC19BEE77}" type="presParOf" srcId="{DE9E3E2D-38D0-4D95-AFBF-A83D3C75B22A}" destId="{88F50642-2E0A-4409-AC1E-4D9D29A9FE37}" srcOrd="0" destOrd="0" presId="urn:microsoft.com/office/officeart/2005/8/layout/hierarchy3"/>
    <dgm:cxn modelId="{9CCA6BDE-1398-40B0-AD54-44C1E20D8DE7}" type="presParOf" srcId="{88F50642-2E0A-4409-AC1E-4D9D29A9FE37}" destId="{032C4DEE-92C3-4D82-AE9A-D508EB0F7F9A}" srcOrd="0" destOrd="0" presId="urn:microsoft.com/office/officeart/2005/8/layout/hierarchy3"/>
    <dgm:cxn modelId="{2496451A-77EB-4AA8-B402-7F777162BE1D}" type="presParOf" srcId="{032C4DEE-92C3-4D82-AE9A-D508EB0F7F9A}" destId="{8AEBC35B-4F15-422C-9C31-FF0672784D73}" srcOrd="0" destOrd="0" presId="urn:microsoft.com/office/officeart/2005/8/layout/hierarchy3"/>
    <dgm:cxn modelId="{B490A462-FB59-4602-A290-9CFF14FA67F2}" type="presParOf" srcId="{032C4DEE-92C3-4D82-AE9A-D508EB0F7F9A}" destId="{DB19D3D4-B9CB-4C1E-838A-9F541EFA45B2}" srcOrd="1" destOrd="0" presId="urn:microsoft.com/office/officeart/2005/8/layout/hierarchy3"/>
    <dgm:cxn modelId="{5F80A5BE-4F8F-45D5-A713-B9BEFFC7D27C}" type="presParOf" srcId="{88F50642-2E0A-4409-AC1E-4D9D29A9FE37}" destId="{8C54963D-A960-456E-B842-A7AA4D97180D}" srcOrd="1" destOrd="0" presId="urn:microsoft.com/office/officeart/2005/8/layout/hierarchy3"/>
    <dgm:cxn modelId="{31D80D7D-A2BF-4100-922D-2EE77014EF78}" type="presParOf" srcId="{8C54963D-A960-456E-B842-A7AA4D97180D}" destId="{1F03C638-6520-4528-8F67-11848DC579AD}" srcOrd="0" destOrd="0" presId="urn:microsoft.com/office/officeart/2005/8/layout/hierarchy3"/>
    <dgm:cxn modelId="{A696B3E2-E98B-4C08-901F-8E35CB8ABC20}" type="presParOf" srcId="{8C54963D-A960-456E-B842-A7AA4D97180D}" destId="{7F1AF8AA-CD4F-4682-A104-65C6BA26AAC4}" srcOrd="1" destOrd="0" presId="urn:microsoft.com/office/officeart/2005/8/layout/hierarchy3"/>
    <dgm:cxn modelId="{07C0DA60-6A8C-4E60-B7AC-588E187F5591}" type="presParOf" srcId="{8C54963D-A960-456E-B842-A7AA4D97180D}" destId="{DD1D2677-B686-4213-B64B-A461B05B3B54}" srcOrd="2" destOrd="0" presId="urn:microsoft.com/office/officeart/2005/8/layout/hierarchy3"/>
    <dgm:cxn modelId="{B690A8C0-FBB8-4154-84D7-0058BCF5F3CB}" type="presParOf" srcId="{8C54963D-A960-456E-B842-A7AA4D97180D}" destId="{580DD25B-768E-48AF-AB12-58E41EBC4F9C}" srcOrd="3" destOrd="0" presId="urn:microsoft.com/office/officeart/2005/8/layout/hierarchy3"/>
    <dgm:cxn modelId="{E1554798-2939-467B-AED8-26AF48FFCA5C}" type="presParOf" srcId="{8C54963D-A960-456E-B842-A7AA4D97180D}" destId="{9EA418C8-5971-4877-8563-9F9F0E72816D}" srcOrd="4" destOrd="0" presId="urn:microsoft.com/office/officeart/2005/8/layout/hierarchy3"/>
    <dgm:cxn modelId="{A5149154-8673-4762-8A4E-CA16D5D22948}" type="presParOf" srcId="{8C54963D-A960-456E-B842-A7AA4D97180D}" destId="{F94A34A3-1740-4982-A3FC-E083B43B2F6A}" srcOrd="5" destOrd="0" presId="urn:microsoft.com/office/officeart/2005/8/layout/hierarchy3"/>
    <dgm:cxn modelId="{FE618424-A432-402D-9DF9-1BE6F1A43351}" type="presParOf" srcId="{8C54963D-A960-456E-B842-A7AA4D97180D}" destId="{EE1AE74F-30B1-4FD2-8FFD-27A7D927F7F9}" srcOrd="6" destOrd="0" presId="urn:microsoft.com/office/officeart/2005/8/layout/hierarchy3"/>
    <dgm:cxn modelId="{9B4A890B-355E-4D8D-8F87-048F3009504C}" type="presParOf" srcId="{8C54963D-A960-456E-B842-A7AA4D97180D}" destId="{B7A103DE-8A1D-4827-B153-D70122BB166C}" srcOrd="7" destOrd="0" presId="urn:microsoft.com/office/officeart/2005/8/layout/hierarchy3"/>
    <dgm:cxn modelId="{569987B5-A650-4E61-B940-08782F0D1618}" type="presParOf" srcId="{8C54963D-A960-456E-B842-A7AA4D97180D}" destId="{F88CD28A-07E9-4E6F-9F30-4407005ADAF6}" srcOrd="8" destOrd="0" presId="urn:microsoft.com/office/officeart/2005/8/layout/hierarchy3"/>
    <dgm:cxn modelId="{B9ABAD5E-AE12-4CC2-9A11-477AA27715C7}" type="presParOf" srcId="{8C54963D-A960-456E-B842-A7AA4D97180D}" destId="{86CD88D9-04E3-472B-8540-9FD73EB557D7}" srcOrd="9" destOrd="0" presId="urn:microsoft.com/office/officeart/2005/8/layout/hierarchy3"/>
    <dgm:cxn modelId="{FE1A924F-F489-4B5D-A30B-14B24553A0DD}" type="presParOf" srcId="{8C54963D-A960-456E-B842-A7AA4D97180D}" destId="{03838B53-3C81-4263-B73C-172DF68E700F}" srcOrd="10" destOrd="0" presId="urn:microsoft.com/office/officeart/2005/8/layout/hierarchy3"/>
    <dgm:cxn modelId="{005E117A-46E6-4D99-89AB-026C78FE1BDE}" type="presParOf" srcId="{8C54963D-A960-456E-B842-A7AA4D97180D}" destId="{6F0D4B4E-AB5F-46FD-BD67-C28C5C56A80B}" srcOrd="11" destOrd="0" presId="urn:microsoft.com/office/officeart/2005/8/layout/hierarchy3"/>
    <dgm:cxn modelId="{DCD1A8F4-81F9-41B3-AA34-06D014BBCC61}" type="presParOf" srcId="{8C54963D-A960-456E-B842-A7AA4D97180D}" destId="{E0D7D13C-0BDB-4678-B63A-246AEB83ED93}" srcOrd="12" destOrd="0" presId="urn:microsoft.com/office/officeart/2005/8/layout/hierarchy3"/>
    <dgm:cxn modelId="{2A882642-5DCF-4B45-844E-0681F1DEFAA4}" type="presParOf" srcId="{8C54963D-A960-456E-B842-A7AA4D97180D}" destId="{32B01C15-D044-407F-883C-9E390A2E4620}" srcOrd="13" destOrd="0" presId="urn:microsoft.com/office/officeart/2005/8/layout/hierarchy3"/>
    <dgm:cxn modelId="{F07BE95C-AA89-4570-AA33-E7CEC58D5347}" type="presParOf" srcId="{DE9E3E2D-38D0-4D95-AFBF-A83D3C75B22A}" destId="{91CEC751-9680-4D08-83ED-731477EE657A}" srcOrd="1" destOrd="0" presId="urn:microsoft.com/office/officeart/2005/8/layout/hierarchy3"/>
    <dgm:cxn modelId="{FA371FA6-195B-4851-83C0-BCF8220690BB}" type="presParOf" srcId="{91CEC751-9680-4D08-83ED-731477EE657A}" destId="{77F479F9-0484-4CF6-B48D-AF6941B7F6B0}" srcOrd="0" destOrd="0" presId="urn:microsoft.com/office/officeart/2005/8/layout/hierarchy3"/>
    <dgm:cxn modelId="{35AEBDDC-4991-495B-8ACA-DBFD8E5AD033}" type="presParOf" srcId="{77F479F9-0484-4CF6-B48D-AF6941B7F6B0}" destId="{051935C1-7450-4216-9292-66622396A5F6}" srcOrd="0" destOrd="0" presId="urn:microsoft.com/office/officeart/2005/8/layout/hierarchy3"/>
    <dgm:cxn modelId="{BDC214E7-DAD7-4826-BE86-2E63BF15ADFF}" type="presParOf" srcId="{77F479F9-0484-4CF6-B48D-AF6941B7F6B0}" destId="{67DB3574-952F-40DB-85E8-DF1000B92709}" srcOrd="1" destOrd="0" presId="urn:microsoft.com/office/officeart/2005/8/layout/hierarchy3"/>
    <dgm:cxn modelId="{4841DA0F-B3E2-4C1F-BB79-D24411890469}" type="presParOf" srcId="{91CEC751-9680-4D08-83ED-731477EE657A}" destId="{F33B2EBB-BEE0-4A2D-8F69-EC8FACE9E4E3}" srcOrd="1" destOrd="0" presId="urn:microsoft.com/office/officeart/2005/8/layout/hierarchy3"/>
    <dgm:cxn modelId="{820227F2-6DE7-41ED-BBFD-BFFC8803C7ED}" type="presParOf" srcId="{F33B2EBB-BEE0-4A2D-8F69-EC8FACE9E4E3}" destId="{5FA54D49-CF26-45A5-BB58-20C9CBF85780}" srcOrd="0" destOrd="0" presId="urn:microsoft.com/office/officeart/2005/8/layout/hierarchy3"/>
    <dgm:cxn modelId="{7305E44A-F771-4ED4-B5F7-ED177576DE51}" type="presParOf" srcId="{F33B2EBB-BEE0-4A2D-8F69-EC8FACE9E4E3}" destId="{A96AAF93-0329-4B4B-B48A-4E5ACA64F53E}" srcOrd="1" destOrd="0" presId="urn:microsoft.com/office/officeart/2005/8/layout/hierarchy3"/>
    <dgm:cxn modelId="{25DC891D-5427-4BCE-87FC-842BC1D3E0EF}" type="presParOf" srcId="{F33B2EBB-BEE0-4A2D-8F69-EC8FACE9E4E3}" destId="{BB82B9E9-C748-4E3F-96BB-F5A8FCBD28D0}" srcOrd="2" destOrd="0" presId="urn:microsoft.com/office/officeart/2005/8/layout/hierarchy3"/>
    <dgm:cxn modelId="{74DBD2B1-EC2A-4AF7-8311-C8778CA2B155}" type="presParOf" srcId="{F33B2EBB-BEE0-4A2D-8F69-EC8FACE9E4E3}" destId="{669965DD-02C5-4369-BC79-44558348B3DB}" srcOrd="3" destOrd="0" presId="urn:microsoft.com/office/officeart/2005/8/layout/hierarchy3"/>
    <dgm:cxn modelId="{B5107205-ACE4-4580-9911-31FB709C7C18}" type="presParOf" srcId="{F33B2EBB-BEE0-4A2D-8F69-EC8FACE9E4E3}" destId="{13AAC78D-8B71-4784-AC44-CA3110CC3C39}" srcOrd="4" destOrd="0" presId="urn:microsoft.com/office/officeart/2005/8/layout/hierarchy3"/>
    <dgm:cxn modelId="{968EAF0F-49B7-46C4-B959-D46BC7E975ED}" type="presParOf" srcId="{F33B2EBB-BEE0-4A2D-8F69-EC8FACE9E4E3}" destId="{D7F3F9AE-A694-4180-9329-B917B54E2B00}" srcOrd="5" destOrd="0" presId="urn:microsoft.com/office/officeart/2005/8/layout/hierarchy3"/>
    <dgm:cxn modelId="{73EA88AE-B823-42C4-934C-D39DCEEA0351}" type="presParOf" srcId="{F33B2EBB-BEE0-4A2D-8F69-EC8FACE9E4E3}" destId="{0BDE90F6-C79C-4874-B28D-4F7705E02312}" srcOrd="6" destOrd="0" presId="urn:microsoft.com/office/officeart/2005/8/layout/hierarchy3"/>
    <dgm:cxn modelId="{2F3B0932-85B1-41D1-8E82-F5B404F69551}" type="presParOf" srcId="{F33B2EBB-BEE0-4A2D-8F69-EC8FACE9E4E3}" destId="{56250700-662A-4006-BA83-0FA2AC12020D}" srcOrd="7" destOrd="0" presId="urn:microsoft.com/office/officeart/2005/8/layout/hierarchy3"/>
    <dgm:cxn modelId="{BCA84B9F-A74A-42D1-8CF2-E642D97E0AB3}" type="presParOf" srcId="{F33B2EBB-BEE0-4A2D-8F69-EC8FACE9E4E3}" destId="{93FF1A4B-C623-4E72-A750-1D978704BDBB}" srcOrd="8" destOrd="0" presId="urn:microsoft.com/office/officeart/2005/8/layout/hierarchy3"/>
    <dgm:cxn modelId="{09653D79-94A3-46B3-8EBA-66C4BD315FC6}" type="presParOf" srcId="{F33B2EBB-BEE0-4A2D-8F69-EC8FACE9E4E3}" destId="{35853971-F694-45F9-8CB2-E702896E3FD7}" srcOrd="9" destOrd="0" presId="urn:microsoft.com/office/officeart/2005/8/layout/hierarchy3"/>
    <dgm:cxn modelId="{6FDC5253-8788-4B1B-8A46-2F769515E859}" type="presParOf" srcId="{F33B2EBB-BEE0-4A2D-8F69-EC8FACE9E4E3}" destId="{7A563075-9CB8-42C8-8170-DE6CA2DAFB15}" srcOrd="10" destOrd="0" presId="urn:microsoft.com/office/officeart/2005/8/layout/hierarchy3"/>
    <dgm:cxn modelId="{5608C44B-2E81-47B9-9C0D-27B0298CEF8A}" type="presParOf" srcId="{F33B2EBB-BEE0-4A2D-8F69-EC8FACE9E4E3}" destId="{FB25D6CD-F00E-45BC-9607-18D2D1B4FEA4}" srcOrd="11" destOrd="0" presId="urn:microsoft.com/office/officeart/2005/8/layout/hierarchy3"/>
    <dgm:cxn modelId="{493D1BAA-0D70-41D3-81A4-3BCE9A744C10}" type="presParOf" srcId="{F33B2EBB-BEE0-4A2D-8F69-EC8FACE9E4E3}" destId="{F74EC91E-8183-4EF4-8FB9-E5606626449C}" srcOrd="12" destOrd="0" presId="urn:microsoft.com/office/officeart/2005/8/layout/hierarchy3"/>
    <dgm:cxn modelId="{B01AECF3-892F-4291-A71C-E0136ECE0029}" type="presParOf" srcId="{F33B2EBB-BEE0-4A2D-8F69-EC8FACE9E4E3}" destId="{64415956-4020-4CAF-94E2-363AC4BF98AA}" srcOrd="13" destOrd="0" presId="urn:microsoft.com/office/officeart/2005/8/layout/hierarchy3"/>
    <dgm:cxn modelId="{DD46AD86-01B2-4652-9BB7-FB1307834C5D}" type="presParOf" srcId="{F33B2EBB-BEE0-4A2D-8F69-EC8FACE9E4E3}" destId="{1049318B-785A-4C3F-910A-2C58A95D6586}" srcOrd="14" destOrd="0" presId="urn:microsoft.com/office/officeart/2005/8/layout/hierarchy3"/>
    <dgm:cxn modelId="{CF85FAD8-5305-40D0-A9FF-EB80E5F40A83}" type="presParOf" srcId="{F33B2EBB-BEE0-4A2D-8F69-EC8FACE9E4E3}" destId="{861FA2AD-1B26-4A97-9004-FBF12AA86AAB}" srcOrd="15" destOrd="0" presId="urn:microsoft.com/office/officeart/2005/8/layout/hierarchy3"/>
    <dgm:cxn modelId="{0340CB28-36C4-4479-9AC4-BD78EF91B7C1}" type="presParOf" srcId="{F33B2EBB-BEE0-4A2D-8F69-EC8FACE9E4E3}" destId="{65C40FA6-35D7-4D9A-B759-8AB6B6510B67}" srcOrd="16" destOrd="0" presId="urn:microsoft.com/office/officeart/2005/8/layout/hierarchy3"/>
    <dgm:cxn modelId="{C42291DD-1D5F-49FB-AD8D-BA94062A9C86}" type="presParOf" srcId="{F33B2EBB-BEE0-4A2D-8F69-EC8FACE9E4E3}" destId="{E6AEE07B-43A1-4DA1-BA3D-04D64CF6D9C4}" srcOrd="17" destOrd="0" presId="urn:microsoft.com/office/officeart/2005/8/layout/hierarchy3"/>
    <dgm:cxn modelId="{B4EA5388-AF91-4A10-9A49-A45B327964B8}" type="presParOf" srcId="{F33B2EBB-BEE0-4A2D-8F69-EC8FACE9E4E3}" destId="{A8F2F502-A964-4657-9259-D7BD393B262B}" srcOrd="18" destOrd="0" presId="urn:microsoft.com/office/officeart/2005/8/layout/hierarchy3"/>
    <dgm:cxn modelId="{453C40E1-D379-4647-B06B-1679D1971016}" type="presParOf" srcId="{F33B2EBB-BEE0-4A2D-8F69-EC8FACE9E4E3}" destId="{7EFE8D12-4BE8-4A0C-AB05-4781CC8072B4}" srcOrd="19" destOrd="0" presId="urn:microsoft.com/office/officeart/2005/8/layout/hierarchy3"/>
    <dgm:cxn modelId="{1C2C2156-1BB0-4587-B749-B73CE2032CE5}" type="presParOf" srcId="{F33B2EBB-BEE0-4A2D-8F69-EC8FACE9E4E3}" destId="{613F06FD-7203-4B30-9F77-0B78A2C59926}" srcOrd="20" destOrd="0" presId="urn:microsoft.com/office/officeart/2005/8/layout/hierarchy3"/>
    <dgm:cxn modelId="{BB1A70FC-372B-4544-A7D8-D75CBBCFBFC8}" type="presParOf" srcId="{F33B2EBB-BEE0-4A2D-8F69-EC8FACE9E4E3}" destId="{504F4C09-F722-4C39-86EA-1D74D8A6B599}" srcOrd="21" destOrd="0" presId="urn:microsoft.com/office/officeart/2005/8/layout/hierarchy3"/>
    <dgm:cxn modelId="{F10CF179-BD36-483D-8A11-1A2636D6D718}" type="presParOf" srcId="{F33B2EBB-BEE0-4A2D-8F69-EC8FACE9E4E3}" destId="{F3EDED58-D1CF-43DA-BB73-8EEF9C18128F}" srcOrd="22" destOrd="0" presId="urn:microsoft.com/office/officeart/2005/8/layout/hierarchy3"/>
    <dgm:cxn modelId="{B54E86CC-9F7C-4EFA-8211-947C297A3ECA}" type="presParOf" srcId="{F33B2EBB-BEE0-4A2D-8F69-EC8FACE9E4E3}" destId="{FED630F2-ADE7-4DCD-ABCA-CC4B1A91C72A}" srcOrd="23" destOrd="0" presId="urn:microsoft.com/office/officeart/2005/8/layout/hierarchy3"/>
    <dgm:cxn modelId="{06D28A45-9D06-4D49-801A-CE82473BAB2E}" type="presParOf" srcId="{F33B2EBB-BEE0-4A2D-8F69-EC8FACE9E4E3}" destId="{B85A4184-3B74-4971-961E-74270445DE72}" srcOrd="24" destOrd="0" presId="urn:microsoft.com/office/officeart/2005/8/layout/hierarchy3"/>
    <dgm:cxn modelId="{2FDDD47D-D878-4BDE-B967-6C2C6418080B}" type="presParOf" srcId="{F33B2EBB-BEE0-4A2D-8F69-EC8FACE9E4E3}" destId="{A8E7F2A8-C4CF-4477-AA41-A0B6F0F59D71}" srcOrd="25" destOrd="0" presId="urn:microsoft.com/office/officeart/2005/8/layout/hierarchy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A84D8-A294-E841-9245-9D34B106941E}">
      <dsp:nvSpPr>
        <dsp:cNvPr id="0" name=""/>
        <dsp:cNvSpPr/>
      </dsp:nvSpPr>
      <dsp:spPr>
        <a:xfrm>
          <a:off x="1783463" y="786606"/>
          <a:ext cx="5038028" cy="5038028"/>
        </a:xfrm>
        <a:prstGeom prst="blockArc">
          <a:avLst>
            <a:gd name="adj1" fmla="val 11880000"/>
            <a:gd name="adj2" fmla="val 16200000"/>
            <a:gd name="adj3" fmla="val 464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4E3930-0EFC-E241-9E34-CED73D6A0639}">
      <dsp:nvSpPr>
        <dsp:cNvPr id="0" name=""/>
        <dsp:cNvSpPr/>
      </dsp:nvSpPr>
      <dsp:spPr>
        <a:xfrm>
          <a:off x="1783463" y="786606"/>
          <a:ext cx="5038028" cy="5038028"/>
        </a:xfrm>
        <a:prstGeom prst="blockArc">
          <a:avLst>
            <a:gd name="adj1" fmla="val 7560000"/>
            <a:gd name="adj2" fmla="val 11880000"/>
            <a:gd name="adj3" fmla="val 4640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0C8C05-B38E-8F4E-9CDC-228053730037}">
      <dsp:nvSpPr>
        <dsp:cNvPr id="0" name=""/>
        <dsp:cNvSpPr/>
      </dsp:nvSpPr>
      <dsp:spPr>
        <a:xfrm>
          <a:off x="1783463" y="786606"/>
          <a:ext cx="5038028" cy="5038028"/>
        </a:xfrm>
        <a:prstGeom prst="blockArc">
          <a:avLst>
            <a:gd name="adj1" fmla="val 3240000"/>
            <a:gd name="adj2" fmla="val 7560000"/>
            <a:gd name="adj3" fmla="val 464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6C5A2D-1F88-FB4F-9FCC-ECB16C43BBC6}">
      <dsp:nvSpPr>
        <dsp:cNvPr id="0" name=""/>
        <dsp:cNvSpPr/>
      </dsp:nvSpPr>
      <dsp:spPr>
        <a:xfrm>
          <a:off x="1783463" y="786606"/>
          <a:ext cx="5038028" cy="5038028"/>
        </a:xfrm>
        <a:prstGeom prst="blockArc">
          <a:avLst>
            <a:gd name="adj1" fmla="val 20520000"/>
            <a:gd name="adj2" fmla="val 3240000"/>
            <a:gd name="adj3" fmla="val 4640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46F728-1D54-A44A-A801-022C6F32D1DD}">
      <dsp:nvSpPr>
        <dsp:cNvPr id="0" name=""/>
        <dsp:cNvSpPr/>
      </dsp:nvSpPr>
      <dsp:spPr>
        <a:xfrm>
          <a:off x="1783463" y="786606"/>
          <a:ext cx="5038028" cy="5038028"/>
        </a:xfrm>
        <a:prstGeom prst="blockArc">
          <a:avLst>
            <a:gd name="adj1" fmla="val 16200000"/>
            <a:gd name="adj2" fmla="val 20520000"/>
            <a:gd name="adj3" fmla="val 46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3649C3-86CB-2444-B515-EC77ECFF6CEF}">
      <dsp:nvSpPr>
        <dsp:cNvPr id="0" name=""/>
        <dsp:cNvSpPr/>
      </dsp:nvSpPr>
      <dsp:spPr>
        <a:xfrm>
          <a:off x="3142825" y="2145968"/>
          <a:ext cx="2319304" cy="2319304"/>
        </a:xfrm>
        <a:prstGeom prst="ellipse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 dirty="0"/>
        </a:p>
      </dsp:txBody>
      <dsp:txXfrm>
        <a:off x="3482479" y="2485622"/>
        <a:ext cx="1639996" cy="1639996"/>
      </dsp:txXfrm>
    </dsp:sp>
    <dsp:sp modelId="{6377461A-4129-3248-9E24-991433D7E21A}">
      <dsp:nvSpPr>
        <dsp:cNvPr id="0" name=""/>
        <dsp:cNvSpPr/>
      </dsp:nvSpPr>
      <dsp:spPr>
        <a:xfrm>
          <a:off x="3078340" y="-171786"/>
          <a:ext cx="2448274" cy="20336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Bridar una atención en salud segura y humanizada al paciente, familia y comunidad.</a:t>
          </a:r>
          <a:endParaRPr lang="es-MX" sz="1800" b="1" kern="1200" dirty="0"/>
        </a:p>
      </dsp:txBody>
      <dsp:txXfrm>
        <a:off x="3436881" y="126039"/>
        <a:ext cx="1731192" cy="1438027"/>
      </dsp:txXfrm>
    </dsp:sp>
    <dsp:sp modelId="{F5E11CBA-9050-1940-8C12-E424E0B81892}">
      <dsp:nvSpPr>
        <dsp:cNvPr id="0" name=""/>
        <dsp:cNvSpPr/>
      </dsp:nvSpPr>
      <dsp:spPr>
        <a:xfrm>
          <a:off x="5533782" y="1549059"/>
          <a:ext cx="2217670" cy="1992407"/>
        </a:xfrm>
        <a:prstGeom prst="ellipse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Prevenir la ocurrencia de situaciones que afecten la seguridad del paciente</a:t>
          </a:r>
          <a:r>
            <a:rPr lang="es-CO" sz="2500" kern="1200" dirty="0" smtClean="0"/>
            <a:t>.</a:t>
          </a:r>
          <a:endParaRPr lang="es-MX" sz="2800" b="1" kern="1200" dirty="0"/>
        </a:p>
      </dsp:txBody>
      <dsp:txXfrm>
        <a:off x="5858552" y="1840840"/>
        <a:ext cx="1568130" cy="1408845"/>
      </dsp:txXfrm>
    </dsp:sp>
    <dsp:sp modelId="{9A0A6008-00EE-AF4B-A69F-A6CBA5794B5C}">
      <dsp:nvSpPr>
        <dsp:cNvPr id="0" name=""/>
        <dsp:cNvSpPr/>
      </dsp:nvSpPr>
      <dsp:spPr>
        <a:xfrm>
          <a:off x="4639928" y="4300058"/>
          <a:ext cx="2217670" cy="1992407"/>
        </a:xfrm>
        <a:prstGeom prst="ellipse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Reducir y de ser posible eliminar la ocurrencia de eventos adversos.</a:t>
          </a:r>
          <a:endParaRPr lang="es-MX" sz="1800" kern="1200" dirty="0"/>
        </a:p>
      </dsp:txBody>
      <dsp:txXfrm>
        <a:off x="4964698" y="4591839"/>
        <a:ext cx="1568130" cy="1408845"/>
      </dsp:txXfrm>
    </dsp:sp>
    <dsp:sp modelId="{9674B0D1-B6F0-EE46-97A3-CCFE5A1EDC64}">
      <dsp:nvSpPr>
        <dsp:cNvPr id="0" name=""/>
        <dsp:cNvSpPr/>
      </dsp:nvSpPr>
      <dsp:spPr>
        <a:xfrm>
          <a:off x="1747357" y="4300058"/>
          <a:ext cx="2217670" cy="1992407"/>
        </a:xfrm>
        <a:prstGeom prst="ellipse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Mantener la cultura de seguridad y del reporte.</a:t>
          </a:r>
          <a:endParaRPr lang="es-MX" sz="1800" kern="1200" dirty="0"/>
        </a:p>
      </dsp:txBody>
      <dsp:txXfrm>
        <a:off x="2072127" y="4591839"/>
        <a:ext cx="1568130" cy="1408845"/>
      </dsp:txXfrm>
    </dsp:sp>
    <dsp:sp modelId="{EAB7CABF-7858-1149-9E96-0336809B531F}">
      <dsp:nvSpPr>
        <dsp:cNvPr id="0" name=""/>
        <dsp:cNvSpPr/>
      </dsp:nvSpPr>
      <dsp:spPr>
        <a:xfrm>
          <a:off x="853503" y="1549059"/>
          <a:ext cx="2217670" cy="1992407"/>
        </a:xfrm>
        <a:prstGeom prst="ellips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Contar con un equipo humano capacitado y comprometido</a:t>
          </a:r>
          <a:endParaRPr lang="es-MX" sz="1800" kern="1200" dirty="0"/>
        </a:p>
      </dsp:txBody>
      <dsp:txXfrm>
        <a:off x="1178273" y="1840840"/>
        <a:ext cx="1568130" cy="14088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AC2D99-5877-7347-B2D9-609089BFFCBE}">
      <dsp:nvSpPr>
        <dsp:cNvPr id="0" name=""/>
        <dsp:cNvSpPr/>
      </dsp:nvSpPr>
      <dsp:spPr>
        <a:xfrm>
          <a:off x="1129975" y="1002"/>
          <a:ext cx="2998724" cy="89484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/>
            <a:t>Daño del Paciente</a:t>
          </a:r>
        </a:p>
      </dsp:txBody>
      <dsp:txXfrm>
        <a:off x="1156184" y="27211"/>
        <a:ext cx="2946306" cy="842429"/>
      </dsp:txXfrm>
    </dsp:sp>
    <dsp:sp modelId="{976898CC-D79B-C14F-AAF7-30F61F429192}">
      <dsp:nvSpPr>
        <dsp:cNvPr id="0" name=""/>
        <dsp:cNvSpPr/>
      </dsp:nvSpPr>
      <dsp:spPr>
        <a:xfrm rot="3516550">
          <a:off x="2751940" y="1369063"/>
          <a:ext cx="1309867" cy="70726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200" kern="1200"/>
        </a:p>
      </dsp:txBody>
      <dsp:txXfrm>
        <a:off x="2964118" y="1510515"/>
        <a:ext cx="885511" cy="424356"/>
      </dsp:txXfrm>
    </dsp:sp>
    <dsp:sp modelId="{9E648B9A-17F8-B140-B99C-75DCE60FA68D}">
      <dsp:nvSpPr>
        <dsp:cNvPr id="0" name=""/>
        <dsp:cNvSpPr/>
      </dsp:nvSpPr>
      <dsp:spPr>
        <a:xfrm>
          <a:off x="3110145" y="2549537"/>
          <a:ext cx="2148529" cy="894847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/>
            <a:t>Producido de manera involuntaria</a:t>
          </a:r>
        </a:p>
      </dsp:txBody>
      <dsp:txXfrm>
        <a:off x="3136354" y="2575746"/>
        <a:ext cx="2096111" cy="842429"/>
      </dsp:txXfrm>
    </dsp:sp>
    <dsp:sp modelId="{B52D2AAD-72BF-524C-8938-B21E26C01E85}">
      <dsp:nvSpPr>
        <dsp:cNvPr id="0" name=""/>
        <dsp:cNvSpPr/>
      </dsp:nvSpPr>
      <dsp:spPr>
        <a:xfrm rot="10800005">
          <a:off x="2194702" y="2683781"/>
          <a:ext cx="869270" cy="59798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200" kern="1200"/>
        </a:p>
      </dsp:txBody>
      <dsp:txXfrm rot="10800000">
        <a:off x="2374096" y="2803377"/>
        <a:ext cx="510482" cy="358788"/>
      </dsp:txXfrm>
    </dsp:sp>
    <dsp:sp modelId="{9E9E10F2-60E2-CB42-99B5-B7E0B64F91DB}">
      <dsp:nvSpPr>
        <dsp:cNvPr id="0" name=""/>
        <dsp:cNvSpPr/>
      </dsp:nvSpPr>
      <dsp:spPr>
        <a:xfrm>
          <a:off x="0" y="2549532"/>
          <a:ext cx="2148529" cy="894847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/>
            <a:t>Atención en </a:t>
          </a:r>
          <a:r>
            <a:rPr lang="es-MX" sz="2200" kern="1200" dirty="0"/>
            <a:t>Salud</a:t>
          </a:r>
        </a:p>
      </dsp:txBody>
      <dsp:txXfrm>
        <a:off x="26209" y="2575741"/>
        <a:ext cx="2096111" cy="842429"/>
      </dsp:txXfrm>
    </dsp:sp>
    <dsp:sp modelId="{BE4050E6-5A95-7546-B884-35385C95E9E2}">
      <dsp:nvSpPr>
        <dsp:cNvPr id="0" name=""/>
        <dsp:cNvSpPr/>
      </dsp:nvSpPr>
      <dsp:spPr>
        <a:xfrm rot="18083453">
          <a:off x="1196867" y="1369061"/>
          <a:ext cx="1309867" cy="70726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200" kern="1200"/>
        </a:p>
      </dsp:txBody>
      <dsp:txXfrm>
        <a:off x="1409045" y="1510513"/>
        <a:ext cx="885511" cy="4243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5" Type="http://schemas.microsoft.com/office/2007/relationships/hdphoto" Target="../media/hdphoto3.wdp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8.jp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34.jpeg"/><Relationship Id="rId5" Type="http://schemas.microsoft.com/office/2007/relationships/hdphoto" Target="../media/hdphoto5.wdp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36.jpe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37.jp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1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3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13" Type="http://schemas.microsoft.com/office/2007/relationships/diagramDrawing" Target="../diagrams/drawing15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4.xml"/><Relationship Id="rId12" Type="http://schemas.openxmlformats.org/officeDocument/2006/relationships/diagramColors" Target="../diagrams/colors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4.xml"/><Relationship Id="rId6" Type="http://schemas.openxmlformats.org/officeDocument/2006/relationships/diagramQuickStyle" Target="../diagrams/quickStyle14.xml"/><Relationship Id="rId11" Type="http://schemas.openxmlformats.org/officeDocument/2006/relationships/diagramQuickStyle" Target="../diagrams/quickStyle15.xml"/><Relationship Id="rId5" Type="http://schemas.openxmlformats.org/officeDocument/2006/relationships/diagramLayout" Target="../diagrams/layout14.xml"/><Relationship Id="rId10" Type="http://schemas.openxmlformats.org/officeDocument/2006/relationships/diagramLayout" Target="../diagrams/layout15.xml"/><Relationship Id="rId4" Type="http://schemas.openxmlformats.org/officeDocument/2006/relationships/diagramData" Target="../diagrams/data14.xml"/><Relationship Id="rId9" Type="http://schemas.openxmlformats.org/officeDocument/2006/relationships/diagramData" Target="../diagrams/data15.xml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13" Type="http://schemas.microsoft.com/office/2007/relationships/diagramDrawing" Target="../diagrams/drawing17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6.xml"/><Relationship Id="rId12" Type="http://schemas.openxmlformats.org/officeDocument/2006/relationships/diagramColors" Target="../diagrams/colors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5.xml"/><Relationship Id="rId6" Type="http://schemas.openxmlformats.org/officeDocument/2006/relationships/diagramQuickStyle" Target="../diagrams/quickStyle16.xml"/><Relationship Id="rId11" Type="http://schemas.openxmlformats.org/officeDocument/2006/relationships/diagramQuickStyle" Target="../diagrams/quickStyle17.xml"/><Relationship Id="rId5" Type="http://schemas.openxmlformats.org/officeDocument/2006/relationships/diagramLayout" Target="../diagrams/layout16.xml"/><Relationship Id="rId10" Type="http://schemas.openxmlformats.org/officeDocument/2006/relationships/diagramLayout" Target="../diagrams/layout17.xml"/><Relationship Id="rId4" Type="http://schemas.openxmlformats.org/officeDocument/2006/relationships/diagramData" Target="../diagrams/data16.xml"/><Relationship Id="rId9" Type="http://schemas.openxmlformats.org/officeDocument/2006/relationships/diagramData" Target="../diagrams/data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7.xml"/><Relationship Id="rId5" Type="http://schemas.microsoft.com/office/2007/relationships/hdphoto" Target="../media/hdphoto6.wdp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9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13318"/>
            <a:ext cx="12191999" cy="6244682"/>
          </a:xfrm>
        </p:spPr>
        <p:txBody>
          <a:bodyPr>
            <a:noAutofit/>
          </a:bodyPr>
          <a:lstStyle/>
          <a:p>
            <a:pPr lvl="0">
              <a:spcBef>
                <a:spcPts val="1000"/>
              </a:spcBef>
            </a:pPr>
            <a: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646" b="85026" l="24744" r="62445">
                        <a14:foregroundMark x1="31186" y1="45052" x2="32138" y2="59635"/>
                        <a14:foregroundMark x1="30088" y1="56250" x2="28111" y2="47005"/>
                        <a14:foregroundMark x1="29136" y1="55469" x2="32430" y2="36458"/>
                        <a14:foregroundMark x1="32577" y1="36849" x2="51537" y2="33724"/>
                        <a14:foregroundMark x1="51464" y1="34375" x2="56808" y2="55208"/>
                        <a14:foregroundMark x1="56808" y1="55208" x2="50586" y2="66797"/>
                        <a14:foregroundMark x1="54612" y1="59245" x2="55710" y2="68750"/>
                        <a14:foregroundMark x1="56223" y1="57161" x2="54758" y2="73958"/>
                        <a14:foregroundMark x1="42313" y1="82422" x2="54319" y2="73828"/>
                        <a14:foregroundMark x1="42094" y1="82813" x2="31040" y2="72135"/>
                        <a14:foregroundMark x1="31259" y1="72135" x2="27599" y2="60286"/>
                        <a14:foregroundMark x1="44656" y1="75651" x2="49634" y2="71875"/>
                        <a14:foregroundMark x1="44070" y1="76172" x2="43704" y2="77995"/>
                        <a14:foregroundMark x1="43704" y1="79427" x2="55124" y2="67839"/>
                        <a14:foregroundMark x1="30454" y1="61589" x2="40190" y2="77214"/>
                        <a14:foregroundMark x1="41435" y1="63802" x2="42826" y2="71615"/>
                      </a14:backgroundRemoval>
                    </a14:imgEffect>
                  </a14:imgLayer>
                </a14:imgProps>
              </a:ext>
            </a:extLst>
          </a:blip>
          <a:srcRect l="28234" t="29918" r="42931" b="18794"/>
          <a:stretch/>
        </p:blipFill>
        <p:spPr>
          <a:xfrm>
            <a:off x="3266149" y="96480"/>
            <a:ext cx="5659691" cy="5659691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xmlns="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088" y="5912929"/>
            <a:ext cx="5927815" cy="788313"/>
          </a:xfrm>
        </p:spPr>
        <p:txBody>
          <a:bodyPr>
            <a:normAutofit/>
          </a:bodyPr>
          <a:lstStyle/>
          <a:p>
            <a:r>
              <a:rPr lang="es-CO" sz="2000" b="1" dirty="0" smtClean="0"/>
              <a:t>Julieth Nathalia Losada Ricardo</a:t>
            </a:r>
          </a:p>
          <a:p>
            <a:r>
              <a:rPr lang="es-CO" sz="2000" b="1" dirty="0" smtClean="0"/>
              <a:t>Líder de Seguridad del Paciente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84128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3"/>
          <p:cNvSpPr txBox="1">
            <a:spLocks/>
          </p:cNvSpPr>
          <p:nvPr/>
        </p:nvSpPr>
        <p:spPr>
          <a:xfrm>
            <a:off x="888274" y="613345"/>
            <a:ext cx="76683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000" b="1" smtClean="0">
                <a:latin typeface="Arial" panose="020B0604020202020204" pitchFamily="34" charset="0"/>
                <a:cs typeface="Arial" panose="020B0604020202020204" pitchFamily="34" charset="0"/>
              </a:rPr>
              <a:t>SEGURIDAD DEL PACIENTE</a:t>
            </a:r>
            <a:endParaRPr lang="es-CO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contenido 4"/>
          <p:cNvSpPr txBox="1">
            <a:spLocks/>
          </p:cNvSpPr>
          <p:nvPr/>
        </p:nvSpPr>
        <p:spPr>
          <a:xfrm>
            <a:off x="1345474" y="1952898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CO" sz="2800" smtClean="0"/>
              <a:t>Es el conjunto de elementos estructurales, procesos, instrumentos y metodologías basadas en evidencias científicamente probadas que propenden por minimizar el riesgo de sufrir un evento adverso en el proceso de atención de salud o de mitigar sus consecuencias. 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311677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2727D6A7-C11E-C3F1-B49A-12ABA7C2CD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8134874"/>
              </p:ext>
            </p:extLst>
          </p:nvPr>
        </p:nvGraphicFramePr>
        <p:xfrm>
          <a:off x="1967693" y="548030"/>
          <a:ext cx="8604956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50E94DE1-7995-C1B3-3472-41D3E8B0C16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646" b="85026" l="24744" r="62445">
                        <a14:foregroundMark x1="31186" y1="45052" x2="32138" y2="59635"/>
                        <a14:foregroundMark x1="30088" y1="56250" x2="28111" y2="47005"/>
                        <a14:foregroundMark x1="29136" y1="55469" x2="32430" y2="36458"/>
                        <a14:foregroundMark x1="32577" y1="36849" x2="51537" y2="33724"/>
                        <a14:foregroundMark x1="51464" y1="34375" x2="56808" y2="55208"/>
                        <a14:foregroundMark x1="56808" y1="55208" x2="50586" y2="66797"/>
                        <a14:foregroundMark x1="54612" y1="59245" x2="55710" y2="68750"/>
                        <a14:foregroundMark x1="56223" y1="57161" x2="54758" y2="73958"/>
                        <a14:foregroundMark x1="42313" y1="82422" x2="54319" y2="73828"/>
                        <a14:foregroundMark x1="42094" y1="82813" x2="31040" y2="72135"/>
                        <a14:foregroundMark x1="31259" y1="72135" x2="27599" y2="60286"/>
                        <a14:foregroundMark x1="44656" y1="75651" x2="49634" y2="71875"/>
                        <a14:foregroundMark x1="44070" y1="76172" x2="43704" y2="77995"/>
                        <a14:foregroundMark x1="43704" y1="79427" x2="55124" y2="67839"/>
                        <a14:foregroundMark x1="30454" y1="61589" x2="40190" y2="77214"/>
                      </a14:backgroundRemoval>
                    </a14:imgEffect>
                  </a14:imgLayer>
                </a14:imgProps>
              </a:ext>
            </a:extLst>
          </a:blip>
          <a:srcRect l="28234" t="29918" r="42931" b="18794"/>
          <a:stretch/>
        </p:blipFill>
        <p:spPr>
          <a:xfrm>
            <a:off x="4938023" y="2413545"/>
            <a:ext cx="2664296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6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>
          <a:xfrm>
            <a:off x="1254035" y="477167"/>
            <a:ext cx="9144000" cy="13010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000" b="1" smtClean="0">
                <a:latin typeface="Arial" panose="020B0604020202020204" pitchFamily="34" charset="0"/>
                <a:cs typeface="Arial" panose="020B0604020202020204" pitchFamily="34" charset="0"/>
              </a:rPr>
              <a:t>EVENTO ADVERSO</a:t>
            </a:r>
            <a:endParaRPr lang="es-CO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D977382F-1A44-C641-F449-DA1A1780BA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4495276"/>
              </p:ext>
            </p:extLst>
          </p:nvPr>
        </p:nvGraphicFramePr>
        <p:xfrm>
          <a:off x="1359448" y="2101097"/>
          <a:ext cx="5258675" cy="345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ángulo 7"/>
          <p:cNvSpPr/>
          <p:nvPr/>
        </p:nvSpPr>
        <p:spPr>
          <a:xfrm>
            <a:off x="6834147" y="2747135"/>
            <a:ext cx="33860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/>
              <a:t>“¡El objetivo del reporte </a:t>
            </a:r>
            <a:r>
              <a:rPr lang="es-CO" b="1" dirty="0"/>
              <a:t>NO es la búsqueda de culpables </a:t>
            </a:r>
            <a:r>
              <a:rPr lang="es-CO" dirty="0"/>
              <a:t>para efectos punitivos, sino la obtención de casos que permita llegar al análisis causal del evento adverso y efectuar barreras de seguridad con el fin de evitar la reincidencia del mismo..</a:t>
            </a:r>
          </a:p>
        </p:txBody>
      </p:sp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4284621" y="0"/>
            <a:ext cx="6648993" cy="499283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 smtClean="0">
                <a:latin typeface=""/>
              </a:rPr>
              <a:t>REPORTE EVENTOS ADVERSOS</a:t>
            </a:r>
            <a:endParaRPr lang="es-CO" sz="3600" b="1" dirty="0">
              <a:latin typeface="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BC56E01D-5D41-101A-7733-509D11170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816" y="499282"/>
            <a:ext cx="4318080" cy="635871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E3612D0D-93A8-F3A7-CF6B-3D7C6E5ECF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24" y="499283"/>
            <a:ext cx="4946090" cy="635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3800975E-0BFE-28A9-63A8-7BE429AC3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6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Marcador de contenido 8">
            <a:extLst>
              <a:ext uri="{FF2B5EF4-FFF2-40B4-BE49-F238E27FC236}">
                <a16:creationId xmlns:a16="http://schemas.microsoft.com/office/drawing/2014/main" xmlns="" id="{2EADF072-5B88-6414-9DD9-F37723580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497"/>
            <a:ext cx="10887732" cy="661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6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Marcador de contenido 8">
            <a:extLst>
              <a:ext uri="{FF2B5EF4-FFF2-40B4-BE49-F238E27FC236}">
                <a16:creationId xmlns:a16="http://schemas.microsoft.com/office/drawing/2014/main" xmlns="" id="{3034847E-1D37-0FF3-AD9E-10536C23C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8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8">
            <a:extLst>
              <a:ext uri="{FF2B5EF4-FFF2-40B4-BE49-F238E27FC236}">
                <a16:creationId xmlns:a16="http://schemas.microsoft.com/office/drawing/2014/main" xmlns="" id="{8B09EC29-EFE4-49D6-2011-6DF442731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7706"/>
            <a:ext cx="10967874" cy="615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xmlns="" id="{656CA4AF-C9BC-B02C-FFCB-2B06227E1D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115"/>
            <a:ext cx="10881360" cy="6488885"/>
          </a:xfrm>
        </p:spPr>
      </p:pic>
    </p:spTree>
    <p:extLst>
      <p:ext uri="{BB962C8B-B14F-4D97-AF65-F5344CB8AC3E}">
        <p14:creationId xmlns:p14="http://schemas.microsoft.com/office/powerpoint/2010/main" val="350595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contenido 4">
            <a:extLst>
              <a:ext uri="{FF2B5EF4-FFF2-40B4-BE49-F238E27FC236}">
                <a16:creationId xmlns:a16="http://schemas.microsoft.com/office/drawing/2014/main" xmlns="" id="{0CAFD658-C051-43C0-3995-426DC7451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859"/>
            <a:ext cx="10829109" cy="639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9AAA58D2-BFD4-91F3-764E-CC980645C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88115" cy="489654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C4BDE37-3A43-E874-9752-7487768E18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132" y="4738436"/>
            <a:ext cx="4212468" cy="211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9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 txBox="1">
            <a:spLocks/>
          </p:cNvSpPr>
          <p:nvPr/>
        </p:nvSpPr>
        <p:spPr>
          <a:xfrm>
            <a:off x="3696789" y="130376"/>
            <a:ext cx="76683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b="1" dirty="0" smtClean="0">
                <a:latin typeface=""/>
              </a:rPr>
              <a:t>PRÁCTICAS SEGURAS</a:t>
            </a:r>
            <a:endParaRPr lang="es-CO" b="1" dirty="0">
              <a:latin typeface="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9A526DAE-A714-C947-67B7-F2493E6FB4BB}"/>
              </a:ext>
            </a:extLst>
          </p:cNvPr>
          <p:cNvSpPr txBox="1"/>
          <p:nvPr/>
        </p:nvSpPr>
        <p:spPr>
          <a:xfrm>
            <a:off x="8391156" y="2036271"/>
            <a:ext cx="3840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/>
              <a:t>RUTA DOCUMENTOS</a:t>
            </a:r>
          </a:p>
          <a:p>
            <a:pPr algn="ctr"/>
            <a:endParaRPr lang="es-CO" sz="2000" dirty="0" smtClean="0"/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s-CO" sz="2000" dirty="0" smtClean="0"/>
              <a:t>Información Pública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s-CO" sz="2000" dirty="0" smtClean="0"/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s-CO" sz="2000" dirty="0" smtClean="0">
                <a:sym typeface="Wingdings" pitchFamily="2" charset="2"/>
              </a:rPr>
              <a:t>Seguridad </a:t>
            </a:r>
            <a:r>
              <a:rPr lang="es-CO" sz="2000" dirty="0">
                <a:sym typeface="Wingdings" pitchFamily="2" charset="2"/>
              </a:rPr>
              <a:t>del </a:t>
            </a:r>
            <a:r>
              <a:rPr lang="es-CO" sz="2000" dirty="0" smtClean="0">
                <a:sym typeface="Wingdings" pitchFamily="2" charset="2"/>
              </a:rPr>
              <a:t>Paciente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s-CO" sz="2000" dirty="0" smtClean="0">
              <a:sym typeface="Wingdings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s-CO" sz="2000" dirty="0" smtClean="0"/>
              <a:t>Documentos </a:t>
            </a:r>
            <a:r>
              <a:rPr lang="es-CO" sz="2000" dirty="0"/>
              <a:t>Prácticas Seguras</a:t>
            </a:r>
          </a:p>
        </p:txBody>
      </p:sp>
      <p:graphicFrame>
        <p:nvGraphicFramePr>
          <p:cNvPr id="18" name="Diagrama 17"/>
          <p:cNvGraphicFramePr/>
          <p:nvPr>
            <p:extLst>
              <p:ext uri="{D42A27DB-BD31-4B8C-83A1-F6EECF244321}">
                <p14:modId xmlns:p14="http://schemas.microsoft.com/office/powerpoint/2010/main" val="2519661357"/>
              </p:ext>
            </p:extLst>
          </p:nvPr>
        </p:nvGraphicFramePr>
        <p:xfrm>
          <a:off x="0" y="1412776"/>
          <a:ext cx="8496944" cy="5130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34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0" y="457200"/>
            <a:ext cx="12192000" cy="1149531"/>
          </a:xfrm>
        </p:spPr>
        <p:txBody>
          <a:bodyPr>
            <a:normAutofit/>
          </a:bodyPr>
          <a:lstStyle/>
          <a:p>
            <a:pPr algn="ctr"/>
            <a:r>
              <a:rPr lang="es-CO" sz="4000" b="1" i="1" dirty="0" smtClean="0"/>
              <a:t>ASEGURAR LA CORRECTA IDENTIFICACIÓN DEL PACIENTE</a:t>
            </a:r>
            <a:endParaRPr lang="es-CO" sz="4000" b="1" i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67508" y="1465191"/>
            <a:ext cx="885698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1700" dirty="0"/>
              <a:t>Reducir el potencial riesgo de incidente relacionados con una mala identificación de pacientes.</a:t>
            </a:r>
          </a:p>
          <a:p>
            <a:pPr algn="ctr"/>
            <a:endParaRPr lang="es-CO" sz="1700" dirty="0"/>
          </a:p>
        </p:txBody>
      </p:sp>
      <p:graphicFrame>
        <p:nvGraphicFramePr>
          <p:cNvPr id="4" name="Tabla 5">
            <a:extLst>
              <a:ext uri="{FF2B5EF4-FFF2-40B4-BE49-F238E27FC236}">
                <a16:creationId xmlns:a16="http://schemas.microsoft.com/office/drawing/2014/main" xmlns="" id="{D2B6F4FC-4DDD-3038-89E0-C44052CB0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301101"/>
              </p:ext>
            </p:extLst>
          </p:nvPr>
        </p:nvGraphicFramePr>
        <p:xfrm>
          <a:off x="1667508" y="1980623"/>
          <a:ext cx="8856984" cy="1076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xmlns="" val="831876888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xmlns="" val="2132881919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xmlns="" val="105117290"/>
                    </a:ext>
                  </a:extLst>
                </a:gridCol>
              </a:tblGrid>
              <a:tr h="288032">
                <a:tc gridSpan="3"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Identificación Mediante Historia Clínica Sistematizada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249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Nombres y apellidos completos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N.º de Identificación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Edad Cumplida en años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727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Sexo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Fecha de nacimiento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Dirección y Teléfono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9730005"/>
                  </a:ext>
                </a:extLst>
              </a:tr>
            </a:tbl>
          </a:graphicData>
        </a:graphic>
      </p:graphicFrame>
      <p:graphicFrame>
        <p:nvGraphicFramePr>
          <p:cNvPr id="8" name="Tabla 5">
            <a:extLst>
              <a:ext uri="{FF2B5EF4-FFF2-40B4-BE49-F238E27FC236}">
                <a16:creationId xmlns:a16="http://schemas.microsoft.com/office/drawing/2014/main" xmlns="" id="{03D9CD65-D8FE-0DB0-C411-67F856D707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835712"/>
              </p:ext>
            </p:extLst>
          </p:nvPr>
        </p:nvGraphicFramePr>
        <p:xfrm>
          <a:off x="1667508" y="3255663"/>
          <a:ext cx="8856984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56984">
                  <a:extLst>
                    <a:ext uri="{9D8B030D-6E8A-4147-A177-3AD203B41FA5}">
                      <a16:colId xmlns:a16="http://schemas.microsoft.com/office/drawing/2014/main" xmlns="" val="831876888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Identificación Mediante Manilla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249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s-CO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identificación mediante manilla de identificación será obligatoria para todos aquellos usuarios que ingresan a la ESE, por Urgencias, Observación, Hospitalización.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s-CO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manilla de identificación debe ser diligenciada con letra clara y debe contener los datos completos.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7275621"/>
                  </a:ext>
                </a:extLst>
              </a:tr>
            </a:tbl>
          </a:graphicData>
        </a:graphic>
      </p:graphicFrame>
      <p:graphicFrame>
        <p:nvGraphicFramePr>
          <p:cNvPr id="9" name="Tabla 5">
            <a:extLst>
              <a:ext uri="{FF2B5EF4-FFF2-40B4-BE49-F238E27FC236}">
                <a16:creationId xmlns:a16="http://schemas.microsoft.com/office/drawing/2014/main" xmlns="" id="{EB3BAC4A-92BA-E251-3E32-70924D4B67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48992"/>
              </p:ext>
            </p:extLst>
          </p:nvPr>
        </p:nvGraphicFramePr>
        <p:xfrm>
          <a:off x="1667508" y="4939897"/>
          <a:ext cx="8856984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56984">
                  <a:extLst>
                    <a:ext uri="{9D8B030D-6E8A-4147-A177-3AD203B41FA5}">
                      <a16:colId xmlns:a16="http://schemas.microsoft.com/office/drawing/2014/main" xmlns="" val="831876888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Identificación Del Riesgo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249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s-CO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médico, enfermera o auxiliar de enfermería son los responsables de identificar, evaluar y clasificar el tipo de riesgo que tiene o puede presentar el paciente.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s-CO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identificar el riesgo se coloca en la manilla de identificación de cada paciente, el sticker pequeño del riesgo clasificado y el sticker grande queda en la carpeta de la historia.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7275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947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44" y="27384"/>
            <a:ext cx="46288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647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96D9775C-0B3B-8397-67FC-5C789D9C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79268"/>
            <a:ext cx="11965577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CO" sz="4000" b="1" i="1" dirty="0" smtClean="0"/>
              <a:t>GESTIONAR Y DESARROLLAR UNA ADECUADA COMUNICACIÓN QUE INCLUYA ENFOQUES DIFERENCIALES</a:t>
            </a:r>
            <a:endParaRPr lang="es-CO" sz="4000" b="1" i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31504" y="1822268"/>
            <a:ext cx="8856984" cy="218884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CO" sz="2000" dirty="0"/>
              <a:t>La información que se transfiere al paciente debe cumplir con los siguientes parámetros:</a:t>
            </a:r>
          </a:p>
          <a:p>
            <a:pPr marL="0" indent="0" algn="just">
              <a:buNone/>
            </a:pPr>
            <a:endParaRPr lang="es-CO" sz="2000" dirty="0"/>
          </a:p>
          <a:p>
            <a:pPr algn="just"/>
            <a:r>
              <a:rPr lang="es-CO" sz="2000" dirty="0"/>
              <a:t>Recibir información suficiente, accesible y comprensible.</a:t>
            </a:r>
          </a:p>
          <a:p>
            <a:pPr algn="just"/>
            <a:r>
              <a:rPr lang="es-CO" sz="2000" dirty="0"/>
              <a:t>Apoyo y orientación en la toma de decisiones. </a:t>
            </a:r>
          </a:p>
          <a:p>
            <a:pPr algn="just"/>
            <a:r>
              <a:rPr lang="es-CO" sz="2000" dirty="0"/>
              <a:t>Garantía de confidencialidad sobre los contenidos. </a:t>
            </a:r>
          </a:p>
          <a:p>
            <a:pPr algn="just"/>
            <a:r>
              <a:rPr lang="es-CO" sz="2000" dirty="0"/>
              <a:t>Respeto a la intimidad de las personas implicadas. </a:t>
            </a:r>
          </a:p>
          <a:p>
            <a:pPr algn="just"/>
            <a:endParaRPr lang="es-CO" sz="2000" dirty="0"/>
          </a:p>
        </p:txBody>
      </p:sp>
      <p:pic>
        <p:nvPicPr>
          <p:cNvPr id="1026" name="Picture 2" descr="Transversalización de enfoques poblacional-diferencial y de género |  Secretaría Distrital de Planeación">
            <a:extLst>
              <a:ext uri="{FF2B5EF4-FFF2-40B4-BE49-F238E27FC236}">
                <a16:creationId xmlns:a16="http://schemas.microsoft.com/office/drawing/2014/main" xmlns="" id="{DBAC98EE-1389-7FB8-148C-BD6CEE41C6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333" l="9926" r="89926">
                        <a14:foregroundMark x1="14815" y1="12333" x2="22815" y2="0"/>
                        <a14:foregroundMark x1="31704" y1="1667" x2="44741" y2="2667"/>
                        <a14:foregroundMark x1="53926" y1="92000" x2="57778" y2="9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89"/>
          <a:stretch/>
        </p:blipFill>
        <p:spPr bwMode="auto">
          <a:xfrm>
            <a:off x="2667775" y="3893544"/>
            <a:ext cx="6784442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051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48710249"/>
              </p:ext>
            </p:extLst>
          </p:nvPr>
        </p:nvGraphicFramePr>
        <p:xfrm>
          <a:off x="941255" y="888314"/>
          <a:ext cx="547260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779623" y="2139225"/>
            <a:ext cx="5264330" cy="1944216"/>
          </a:xfrm>
        </p:spPr>
        <p:txBody>
          <a:bodyPr>
            <a:noAutofit/>
          </a:bodyPr>
          <a:lstStyle/>
          <a:p>
            <a:pPr algn="ctr"/>
            <a:r>
              <a:rPr lang="es-CO" sz="3200" b="1" i="1" dirty="0"/>
              <a:t>Prácticas Seguras y Estrategias</a:t>
            </a:r>
            <a:br>
              <a:rPr lang="es-CO" sz="3200" b="1" i="1" dirty="0"/>
            </a:br>
            <a:r>
              <a:rPr lang="es-CO" sz="3200" b="1" i="1" dirty="0"/>
              <a:t>Para Mejorar La Comunicación </a:t>
            </a:r>
          </a:p>
        </p:txBody>
      </p:sp>
    </p:spTree>
    <p:extLst>
      <p:ext uri="{BB962C8B-B14F-4D97-AF65-F5344CB8AC3E}">
        <p14:creationId xmlns:p14="http://schemas.microsoft.com/office/powerpoint/2010/main" val="1517016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0"/>
          <a:stretch/>
        </p:blipFill>
        <p:spPr>
          <a:xfrm>
            <a:off x="3417992" y="2340239"/>
            <a:ext cx="5544616" cy="3929692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6D9775C-0B3B-8397-67FC-5C789D9CED09}"/>
              </a:ext>
            </a:extLst>
          </p:cNvPr>
          <p:cNvSpPr txBox="1">
            <a:spLocks/>
          </p:cNvSpPr>
          <p:nvPr/>
        </p:nvSpPr>
        <p:spPr>
          <a:xfrm>
            <a:off x="1401768" y="1024987"/>
            <a:ext cx="756084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000" b="1" i="1" dirty="0"/>
              <a:t>Estrategia De Intervención Con</a:t>
            </a:r>
            <a:br>
              <a:rPr lang="es-CO" sz="4000" b="1" i="1" dirty="0"/>
            </a:br>
            <a:r>
              <a:rPr lang="es-CO" sz="4000" b="1" i="1" dirty="0"/>
              <a:t>Enfoque Diferencial</a:t>
            </a:r>
          </a:p>
        </p:txBody>
      </p:sp>
    </p:spTree>
    <p:extLst>
      <p:ext uri="{BB962C8B-B14F-4D97-AF65-F5344CB8AC3E}">
        <p14:creationId xmlns:p14="http://schemas.microsoft.com/office/powerpoint/2010/main" val="15367009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96D9775C-0B3B-8397-67FC-5C789D9C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1051437"/>
            <a:ext cx="7560840" cy="864096"/>
          </a:xfrm>
        </p:spPr>
        <p:txBody>
          <a:bodyPr>
            <a:noAutofit/>
          </a:bodyPr>
          <a:lstStyle/>
          <a:p>
            <a:r>
              <a:rPr lang="es-CO" sz="3600" b="1" i="1" dirty="0"/>
              <a:t>ADULTO MAYOR</a:t>
            </a:r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1631504" y="1915533"/>
            <a:ext cx="4546848" cy="3960440"/>
          </a:xfrm>
        </p:spPr>
        <p:txBody>
          <a:bodyPr>
            <a:normAutofit fontScale="77500" lnSpcReduction="20000"/>
          </a:bodyPr>
          <a:lstStyle/>
          <a:p>
            <a:pPr algn="just"/>
            <a:endParaRPr lang="es-CO" dirty="0"/>
          </a:p>
          <a:p>
            <a:pPr algn="just"/>
            <a:r>
              <a:rPr lang="es-CO" dirty="0"/>
              <a:t>Se le brinda la disponibilidad más pronta en la caja preferencial y mejor horario, se escucha con respeto, consideración y actitud de acompañamiento 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No se utiliza diminutivos (abuelito, mamita, etc.) 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Verifique si la respuesta fue entendible en lenguaje claro para el usuario.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33323" t="11610" r="34436" b="42125"/>
          <a:stretch/>
        </p:blipFill>
        <p:spPr>
          <a:xfrm>
            <a:off x="6491536" y="2203565"/>
            <a:ext cx="4176464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56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96D9775C-0B3B-8397-67FC-5C789D9C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2" y="1011925"/>
            <a:ext cx="8190791" cy="864096"/>
          </a:xfrm>
        </p:spPr>
        <p:txBody>
          <a:bodyPr>
            <a:noAutofit/>
          </a:bodyPr>
          <a:lstStyle/>
          <a:p>
            <a:r>
              <a:rPr lang="es-CO" sz="3600" b="1" i="1" dirty="0"/>
              <a:t>ATENCIÓN A PERSONAS CON DISCAPACIDAD SENSORIAL VISUAL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552" y="2164054"/>
            <a:ext cx="1944216" cy="412830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295800" y="2380078"/>
            <a:ext cx="61206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b="1" dirty="0"/>
              <a:t>CEGUERA TOTAL</a:t>
            </a:r>
          </a:p>
          <a:p>
            <a:pPr algn="just"/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Asignar un turno preferencial el cual debe ser leído a su entrega para que el ciudadano atienda el llamado.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Brindar las indicaciones precisas para que pueda ubicarse dentro del recinto.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No dejar objetos que puedan suponer un obstáculo en las zonas de movilización.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No utilizar gestos o expresiones identificadas o aproximativas</a:t>
            </a:r>
          </a:p>
        </p:txBody>
      </p:sp>
    </p:spTree>
    <p:extLst>
      <p:ext uri="{BB962C8B-B14F-4D97-AF65-F5344CB8AC3E}">
        <p14:creationId xmlns:p14="http://schemas.microsoft.com/office/powerpoint/2010/main" val="2159630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AJA VISIÓN' - Tu Optometris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6" y="2348878"/>
            <a:ext cx="390654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775520" y="1582340"/>
            <a:ext cx="45365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b="1" dirty="0"/>
              <a:t>BAJA VISIÓN </a:t>
            </a:r>
          </a:p>
          <a:p>
            <a:pPr algn="just"/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Si es necesario presentar la información en el computador, aumente los iconos de este.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 Hable en lenguaje sencillo.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Lea de forma clara y pausada un documento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Informar los documentos de los cuales se está́ haciendo entrega y lo que se está́ haciendo. </a:t>
            </a:r>
          </a:p>
        </p:txBody>
      </p:sp>
    </p:spTree>
    <p:extLst>
      <p:ext uri="{BB962C8B-B14F-4D97-AF65-F5344CB8AC3E}">
        <p14:creationId xmlns:p14="http://schemas.microsoft.com/office/powerpoint/2010/main" val="3423093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96D9775C-0B3B-8397-67FC-5C789D9C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375" y="1057483"/>
            <a:ext cx="8152401" cy="864096"/>
          </a:xfrm>
        </p:spPr>
        <p:txBody>
          <a:bodyPr>
            <a:noAutofit/>
          </a:bodyPr>
          <a:lstStyle/>
          <a:p>
            <a:r>
              <a:rPr lang="es-CO" sz="3600" b="1" i="1" dirty="0"/>
              <a:t>ATENCIÓN A PERSONAS CON DISCAPACIDAD SENSORIAL AUDITIVA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984376" y="2203567"/>
            <a:ext cx="51917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Identificar si puede establecer comunicación escrita.</a:t>
            </a:r>
          </a:p>
          <a:p>
            <a:r>
              <a:rPr lang="es-CO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Mantenga el contacto visual con el interlocutor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No oculte su cara al hablar, la lectura de labios puede ser una opción de comunicación.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Tenga en cuenta que la lengua materna del interlocutor es la lengua de señas.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Sí la persona va acompañada de interprete, evite dirigirle la palabra sólo a este, olvidando que su interlocutor es la persona con discapacidad.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504" y="3055547"/>
            <a:ext cx="3109331" cy="226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90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60023" y="1987312"/>
            <a:ext cx="5004048" cy="45259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/>
              <a:t>Este servicio facilita la comunicación entre sordos y oyentes que se encuentran en un mismo lugar, poniendo a su disposición un intérprete en </a:t>
            </a:r>
            <a:r>
              <a:rPr lang="es-CO" dirty="0" smtClean="0"/>
              <a:t>línea.</a:t>
            </a:r>
          </a:p>
          <a:p>
            <a:pPr marL="0" indent="0" algn="just">
              <a:buNone/>
            </a:pPr>
            <a:endParaRPr lang="es-CO" dirty="0"/>
          </a:p>
          <a:p>
            <a:pPr algn="just"/>
            <a:r>
              <a:rPr lang="es-CO" dirty="0"/>
              <a:t>Número de video mensajes por </a:t>
            </a:r>
            <a:r>
              <a:rPr lang="es-CO" dirty="0" err="1" smtClean="0"/>
              <a:t>WhatsApp</a:t>
            </a:r>
            <a:r>
              <a:rPr lang="es-CO" dirty="0" smtClean="0"/>
              <a:t>:</a:t>
            </a:r>
          </a:p>
          <a:p>
            <a:pPr marL="0" indent="0" algn="just">
              <a:buNone/>
            </a:pPr>
            <a:r>
              <a:rPr lang="es-CO" b="1" dirty="0"/>
              <a:t>	</a:t>
            </a:r>
            <a:r>
              <a:rPr lang="es-CO" sz="4500" b="1" dirty="0"/>
              <a:t>317 7735093 </a:t>
            </a:r>
            <a:endParaRPr lang="es-CO" sz="4500" dirty="0"/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Horario </a:t>
            </a:r>
            <a:r>
              <a:rPr lang="es-CO" dirty="0"/>
              <a:t>de atención </a:t>
            </a:r>
            <a:endParaRPr lang="es-CO" dirty="0" smtClean="0"/>
          </a:p>
          <a:p>
            <a:pPr marL="0" indent="0" algn="just">
              <a:buNone/>
            </a:pPr>
            <a:r>
              <a:rPr lang="es-CO" dirty="0"/>
              <a:t>	</a:t>
            </a:r>
            <a:r>
              <a:rPr lang="es-CO" dirty="0" smtClean="0"/>
              <a:t>Lunes </a:t>
            </a:r>
            <a:r>
              <a:rPr lang="es-CO" dirty="0"/>
              <a:t>a sábado de: 7:00 am - 7:00 pm 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Duración </a:t>
            </a:r>
            <a:r>
              <a:rPr lang="es-CO" dirty="0"/>
              <a:t>del </a:t>
            </a:r>
            <a:r>
              <a:rPr lang="es-CO" dirty="0" smtClean="0"/>
              <a:t>servicio:</a:t>
            </a:r>
          </a:p>
          <a:p>
            <a:pPr lvl="1" algn="just"/>
            <a:r>
              <a:rPr lang="es-CO" dirty="0" smtClean="0"/>
              <a:t>Vídeo</a:t>
            </a:r>
            <a:r>
              <a:rPr lang="es-CO" dirty="0"/>
              <a:t>: 2 minutos máximo </a:t>
            </a:r>
            <a:endParaRPr lang="es-CO" dirty="0" smtClean="0"/>
          </a:p>
          <a:p>
            <a:pPr lvl="1" algn="just"/>
            <a:r>
              <a:rPr lang="es-CO" dirty="0" smtClean="0"/>
              <a:t>Audio</a:t>
            </a:r>
            <a:r>
              <a:rPr lang="es-CO" dirty="0"/>
              <a:t>: 2 minutos máximo </a:t>
            </a:r>
          </a:p>
          <a:p>
            <a:pPr algn="just"/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980" y="169818"/>
            <a:ext cx="3640918" cy="151704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l="24097" t="35977" r="61595" b="24018"/>
          <a:stretch/>
        </p:blipFill>
        <p:spPr>
          <a:xfrm>
            <a:off x="8372183" y="1987312"/>
            <a:ext cx="2304256" cy="363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98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6D9775C-0B3B-8397-67FC-5C789D9C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860989"/>
            <a:ext cx="9140144" cy="864096"/>
          </a:xfrm>
        </p:spPr>
        <p:txBody>
          <a:bodyPr>
            <a:noAutofit/>
          </a:bodyPr>
          <a:lstStyle/>
          <a:p>
            <a:r>
              <a:rPr lang="es-CO" sz="3600" b="1" i="1" dirty="0"/>
              <a:t>ATENCIÓN A PERSONAS CON DISCAPACIDAD COGNITIVA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631504" y="1928922"/>
            <a:ext cx="61561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Escuche con paciencia al interlocutor.</a:t>
            </a:r>
          </a:p>
          <a:p>
            <a:endParaRPr lang="es-CO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Sea amable durante la prestación del servicio.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Brinde instrucciones si es posible de forma visual.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Evite el lenguaje técnico. </a:t>
            </a:r>
          </a:p>
          <a:p>
            <a:endParaRPr lang="es-CO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Si el usuario no entiende lo que se le dice, intentar decir de nuevo lo mismo, pero empleando otras palabras.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Evite la crítica y entrar en discusión con el usuario.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Mostrar disposición de empatía hacia el usuario con este tipo de discapacidad, e inclusión.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pic>
        <p:nvPicPr>
          <p:cNvPr id="4" name="Picture 2" descr="Demencia enfermedad de alzheimer cuidador deterioro cognitivo leve,  alzheimer, demencia, alzheimer, s png | PNGWing">
            <a:extLst>
              <a:ext uri="{FF2B5EF4-FFF2-40B4-BE49-F238E27FC236}">
                <a16:creationId xmlns:a16="http://schemas.microsoft.com/office/drawing/2014/main" xmlns="" id="{92549C37-35F3-0463-9AA0-CAB8C00E1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76" b="92386" l="9804" r="89804">
                        <a14:foregroundMark x1="21961" y1="53807" x2="21961" y2="53807"/>
                        <a14:foregroundMark x1="19608" y1="45178" x2="19608" y2="45178"/>
                        <a14:foregroundMark x1="22353" y1="10660" x2="22353" y2="10660"/>
                        <a14:foregroundMark x1="24706" y1="23858" x2="24706" y2="23858"/>
                        <a14:foregroundMark x1="84314" y1="18782" x2="84314" y2="18782"/>
                        <a14:foregroundMark x1="77647" y1="30457" x2="77647" y2="30457"/>
                        <a14:foregroundMark x1="46275" y1="72589" x2="46275" y2="72589"/>
                        <a14:foregroundMark x1="39216" y1="79188" x2="39216" y2="79188"/>
                        <a14:foregroundMark x1="29412" y1="92893" x2="29412" y2="92893"/>
                        <a14:foregroundMark x1="48627" y1="8629" x2="48627" y2="8629"/>
                        <a14:foregroundMark x1="47451" y1="5076" x2="47451" y2="5076"/>
                        <a14:foregroundMark x1="33725" y1="63959" x2="33725" y2="63959"/>
                        <a14:foregroundMark x1="40392" y1="61421" x2="40392" y2="61421"/>
                        <a14:foregroundMark x1="80000" y1="53299" x2="80000" y2="53299"/>
                        <a14:foregroundMark x1="73725" y1="61421" x2="73725" y2="61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940" y="2540989"/>
            <a:ext cx="344870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528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6D9775C-0B3B-8397-67FC-5C789D9C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413" y="843375"/>
            <a:ext cx="9027787" cy="864096"/>
          </a:xfrm>
        </p:spPr>
        <p:txBody>
          <a:bodyPr>
            <a:noAutofit/>
          </a:bodyPr>
          <a:lstStyle/>
          <a:p>
            <a:r>
              <a:rPr lang="es-CO" sz="3600" b="1" i="1" dirty="0"/>
              <a:t>ATENCIÓN A PERSONAS CON DISCAPACIDAD FÍSICA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244303" y="2470767"/>
            <a:ext cx="86760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CO" sz="1600" dirty="0">
                <a:latin typeface="Arial" panose="020B0604020202020204" pitchFamily="34" charset="0"/>
              </a:rPr>
              <a:t>Ofrecer ayuda</a:t>
            </a:r>
          </a:p>
          <a:p>
            <a:pPr marL="285750" indent="-285750" algn="just">
              <a:buFontTx/>
              <a:buChar char="-"/>
            </a:pPr>
            <a:endParaRPr lang="es-CO" sz="1600" dirty="0">
              <a:latin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es-CO" sz="1600" dirty="0">
                <a:latin typeface="Arial" panose="020B0604020202020204" pitchFamily="34" charset="0"/>
              </a:rPr>
              <a:t>No tocar sus elementos de ayuda (muletas, caminador, bastón) ni separar a la persona de estos, a menos que lo solicite. </a:t>
            </a:r>
          </a:p>
          <a:p>
            <a:pPr marL="285750" indent="-285750" algn="just">
              <a:buFontTx/>
              <a:buChar char="-"/>
            </a:pPr>
            <a:endParaRPr lang="es-CO" sz="1600" dirty="0">
              <a:latin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es-CO" sz="1600" dirty="0">
                <a:latin typeface="Arial" panose="020B0604020202020204" pitchFamily="34" charset="0"/>
              </a:rPr>
              <a:t>Asegurarse de que los pasillos de circulación y uso en áreas de atención sean suficientemente amplios para permitirle al usuario con limitación física o usuario en silla de ruedas movilizarse fácilmente.</a:t>
            </a:r>
            <a:endParaRPr lang="es-CO" sz="1600" b="1" dirty="0">
              <a:latin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endParaRPr lang="es-CO" sz="1600" dirty="0">
              <a:latin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es-CO" sz="1600" dirty="0">
                <a:latin typeface="Arial" panose="020B0604020202020204" pitchFamily="34" charset="0"/>
              </a:rPr>
              <a:t>El pavimento debe ser liso, antideslizante y sin grandes desniveles</a:t>
            </a:r>
          </a:p>
          <a:p>
            <a:pPr marL="285750" indent="-285750" algn="just">
              <a:buFontTx/>
              <a:buChar char="-"/>
            </a:pPr>
            <a:endParaRPr lang="es-CO" sz="1600" dirty="0">
              <a:latin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es-CO" sz="1600" dirty="0">
                <a:latin typeface="Arial" panose="020B0604020202020204" pitchFamily="34" charset="0"/>
              </a:rPr>
              <a:t>Las sillas de ruedas que estén a disposición para la movilización de los usuarios deben estar en perfectas condiciones</a:t>
            </a:r>
          </a:p>
          <a:p>
            <a:pPr marL="285750" indent="-285750" algn="just">
              <a:buFontTx/>
              <a:buChar char="-"/>
            </a:pPr>
            <a:endParaRPr lang="es-CO" sz="1600" dirty="0">
              <a:latin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es-CO" sz="1600" dirty="0">
                <a:latin typeface="Arial" panose="020B0604020202020204" pitchFamily="34" charset="0"/>
              </a:rPr>
              <a:t>Mostrar siempre una buena actitud de colaboración.</a:t>
            </a:r>
            <a:endParaRPr lang="es-CO" sz="16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E5E8FC5F-B62C-6F5A-17ED-6ADBC5B22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339" y="1604202"/>
            <a:ext cx="3516089" cy="137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2151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6D9775C-0B3B-8397-67FC-5C789D9C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62149"/>
            <a:ext cx="9292046" cy="864096"/>
          </a:xfrm>
        </p:spPr>
        <p:txBody>
          <a:bodyPr>
            <a:noAutofit/>
          </a:bodyPr>
          <a:lstStyle/>
          <a:p>
            <a:r>
              <a:rPr lang="es-CO" sz="3600" b="1" i="1" dirty="0"/>
              <a:t/>
            </a:r>
            <a:br>
              <a:rPr lang="es-CO" sz="3600" b="1" i="1" dirty="0"/>
            </a:br>
            <a:r>
              <a:rPr lang="es-CO" sz="3600" b="1" i="1" dirty="0"/>
              <a:t/>
            </a:r>
            <a:br>
              <a:rPr lang="es-CO" sz="3600" b="1" i="1" dirty="0"/>
            </a:br>
            <a:r>
              <a:rPr lang="es-CO" sz="3600" b="1" i="1" dirty="0"/>
              <a:t>ATENCIÓN A LA POBLACIÓN DE GRUPOS ÉTNICOS Y CULTURAS DEL PAÍS: </a:t>
            </a:r>
            <a:br>
              <a:rPr lang="es-CO" sz="3600" b="1" i="1" dirty="0"/>
            </a:br>
            <a:endParaRPr lang="es-CO" sz="3600" b="1" i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1524000" y="3041536"/>
            <a:ext cx="90163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Se aplica las pautas generales de atención.</a:t>
            </a:r>
          </a:p>
          <a:p>
            <a:pPr algn="just"/>
            <a:endParaRPr lang="es-CO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Evitar emitir prejuicios hacia los grupos étnicos, recuerde que los pueblos indígenas tienen diferencias en vestimenta, alimentación, aseo, tradiciones, costumbres, uso de medicina tradicional, entre otros.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Solicitarle al usuario que explique con señas o dibujos la solicitud en caso de ser necesario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Solicite los documentos por medio de señas, de modo que al revisarlos se pueda comprender cuál es la solicitud o trámite que requiere. </a:t>
            </a:r>
          </a:p>
          <a:p>
            <a:pPr marL="285750" indent="-285750" algn="just">
              <a:buFontTx/>
              <a:buChar char="-"/>
            </a:pPr>
            <a:endParaRPr lang="es-CO" dirty="0"/>
          </a:p>
        </p:txBody>
      </p:sp>
      <p:pic>
        <p:nvPicPr>
          <p:cNvPr id="4" name="Picture 2" descr="Calaméo - Contextos, culturas étnicas y diferencias de genero en el niño la  niñas">
            <a:extLst>
              <a:ext uri="{FF2B5EF4-FFF2-40B4-BE49-F238E27FC236}">
                <a16:creationId xmlns:a16="http://schemas.microsoft.com/office/drawing/2014/main" xmlns="" id="{2809F1BE-EFBE-325C-C0C0-99F367A84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1"/>
          <a:stretch/>
        </p:blipFill>
        <p:spPr bwMode="auto">
          <a:xfrm>
            <a:off x="6392204" y="1961416"/>
            <a:ext cx="393799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35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6D9775C-0B3B-8397-67FC-5C789D9C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9897"/>
            <a:ext cx="9357360" cy="864096"/>
          </a:xfrm>
        </p:spPr>
        <p:txBody>
          <a:bodyPr>
            <a:noAutofit/>
          </a:bodyPr>
          <a:lstStyle/>
          <a:p>
            <a:r>
              <a:rPr lang="es-CO" sz="3600" b="1" i="1" dirty="0"/>
              <a:t/>
            </a:r>
            <a:br>
              <a:rPr lang="es-CO" sz="3600" b="1" i="1" dirty="0"/>
            </a:br>
            <a:r>
              <a:rPr lang="es-CO" sz="3600" b="1" i="1" dirty="0"/>
              <a:t/>
            </a:r>
            <a:br>
              <a:rPr lang="es-CO" sz="3600" b="1" i="1" dirty="0"/>
            </a:br>
            <a:r>
              <a:rPr lang="es-CO" sz="3600" b="1" i="1" dirty="0"/>
              <a:t>ATENCIÓN A LA POBLACIÓN DE LOS SECTORES LGTBI: </a:t>
            </a:r>
            <a:br>
              <a:rPr lang="es-CO" sz="3600" b="1" i="1" dirty="0"/>
            </a:br>
            <a:endParaRPr lang="es-CO" sz="3600" b="1" i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1524000" y="2164377"/>
            <a:ext cx="576206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</a:rPr>
              <a:t>Se Aplica las pautas generales de atención definidas para los diferentes canales de atención.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600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</a:rPr>
              <a:t>Salude y diríjase con el nombre que le indique.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600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</a:rPr>
              <a:t>No realice juicios.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600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</a:rPr>
              <a:t>Escuche atentamente sin mostrar prevención.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600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</a:rPr>
              <a:t>Utilice un lenguaje incluyente como usuario, publico, personas.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600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</a:rPr>
              <a:t>No asuma situaciones por su manera de vestir o hablar.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600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</a:rPr>
              <a:t>Absténgase de hacer gestos ante la muestra de caricias de una pareja </a:t>
            </a:r>
          </a:p>
          <a:p>
            <a:pPr marL="285750" indent="-285750" algn="just">
              <a:buFontTx/>
              <a:buChar char="-"/>
            </a:pPr>
            <a:endParaRPr lang="es-CO" sz="1600" dirty="0"/>
          </a:p>
        </p:txBody>
      </p:sp>
      <p:pic>
        <p:nvPicPr>
          <p:cNvPr id="4" name="Picture 2" descr="3,013 imágenes de Lgtbi - Imágenes, fotos y vectores de stock | Shutterstock">
            <a:extLst>
              <a:ext uri="{FF2B5EF4-FFF2-40B4-BE49-F238E27FC236}">
                <a16:creationId xmlns:a16="http://schemas.microsoft.com/office/drawing/2014/main" xmlns="" id="{F29F3E1A-2DF8-1838-F1B5-BB6182744D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135" b="90865" l="0" r="95455">
                        <a14:foregroundMark x1="32231" y1="21635" x2="32231" y2="21635"/>
                        <a14:foregroundMark x1="23554" y1="22115" x2="7851" y2="28365"/>
                        <a14:foregroundMark x1="7851" y1="28365" x2="7851" y2="74519"/>
                        <a14:foregroundMark x1="7851" y1="74519" x2="21901" y2="84615"/>
                        <a14:foregroundMark x1="21901" y1="84615" x2="30992" y2="67788"/>
                        <a14:foregroundMark x1="30992" y1="67788" x2="26860" y2="50000"/>
                        <a14:foregroundMark x1="26860" y1="50000" x2="31405" y2="27885"/>
                        <a14:foregroundMark x1="31405" y1="27885" x2="23140" y2="16827"/>
                        <a14:foregroundMark x1="9504" y1="83654" x2="33471" y2="84135"/>
                        <a14:foregroundMark x1="33471" y1="84135" x2="67769" y2="81250"/>
                        <a14:foregroundMark x1="67769" y1="81250" x2="85950" y2="83654"/>
                        <a14:foregroundMark x1="85950" y1="83654" x2="87603" y2="84615"/>
                        <a14:foregroundMark x1="95041" y1="84135" x2="74380" y2="87500"/>
                        <a14:foregroundMark x1="74380" y1="87500" x2="54545" y2="83173"/>
                        <a14:foregroundMark x1="54545" y1="83173" x2="0" y2="91346"/>
                        <a14:foregroundMark x1="0" y1="91346" x2="3719" y2="82212"/>
                        <a14:foregroundMark x1="95455" y1="87981" x2="95455" y2="87981"/>
                        <a14:foregroundMark x1="21901" y1="19231" x2="21901" y2="19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385"/>
          <a:stretch/>
        </p:blipFill>
        <p:spPr bwMode="auto">
          <a:xfrm>
            <a:off x="7439025" y="2728113"/>
            <a:ext cx="3073400" cy="247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9790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8F396AB7-A8E9-6C39-A05E-4DE552B912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8" b="10101"/>
          <a:stretch/>
        </p:blipFill>
        <p:spPr>
          <a:xfrm>
            <a:off x="1295599" y="1162594"/>
            <a:ext cx="5411557" cy="5695406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FB1F65BA-5343-24A4-6B70-55706E92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855" y="287472"/>
            <a:ext cx="7289075" cy="1143000"/>
          </a:xfrm>
        </p:spPr>
        <p:txBody>
          <a:bodyPr>
            <a:noAutofit/>
          </a:bodyPr>
          <a:lstStyle/>
          <a:p>
            <a:pPr algn="ctr"/>
            <a:r>
              <a:rPr lang="es-CO" sz="4000" b="1" i="1" dirty="0" smtClean="0"/>
              <a:t>DETECTAR, PREVENIR Y REDUCIR INFECCIONES ASOCIADAS A LA ATENCIÓN EN SALUD</a:t>
            </a:r>
            <a:endParaRPr lang="es-CO" sz="4000" b="1" i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1D3B73F1-C85B-5C58-8126-B76D0F46FB1A}"/>
              </a:ext>
            </a:extLst>
          </p:cNvPr>
          <p:cNvSpPr txBox="1"/>
          <p:nvPr/>
        </p:nvSpPr>
        <p:spPr>
          <a:xfrm>
            <a:off x="7134017" y="1721420"/>
            <a:ext cx="366445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/>
              <a:t>Los </a:t>
            </a:r>
            <a:r>
              <a:rPr lang="es-CO" sz="1600" b="1" dirty="0"/>
              <a:t>5 momentos</a:t>
            </a:r>
            <a:r>
              <a:rPr lang="es-CO" sz="1600" dirty="0"/>
              <a:t> para la higiene de manos en la atención sanitaria son:</a:t>
            </a:r>
          </a:p>
          <a:p>
            <a:pPr lvl="0"/>
            <a:endParaRPr lang="es-C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/>
              <a:t>Antes de tocar al paciente.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/>
              <a:t>Antes de realizar una tarea limpia/aséptica.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/>
              <a:t>Después del riesgo de exposición a líquidos corporales.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/>
              <a:t>Después de tocar al paciente.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/>
              <a:t>Después del contacto con el entorno del paciente. </a:t>
            </a:r>
          </a:p>
        </p:txBody>
      </p:sp>
      <p:sp>
        <p:nvSpPr>
          <p:cNvPr id="2" name="Onda 1">
            <a:extLst>
              <a:ext uri="{FF2B5EF4-FFF2-40B4-BE49-F238E27FC236}">
                <a16:creationId xmlns:a16="http://schemas.microsoft.com/office/drawing/2014/main" xmlns="" id="{B1AA86E5-CEE9-5D28-D459-DC47980D0F82}"/>
              </a:ext>
            </a:extLst>
          </p:cNvPr>
          <p:cNvSpPr/>
          <p:nvPr/>
        </p:nvSpPr>
        <p:spPr>
          <a:xfrm>
            <a:off x="7320136" y="5859575"/>
            <a:ext cx="3292220" cy="792088"/>
          </a:xfrm>
          <a:prstGeom prst="wave">
            <a:avLst>
              <a:gd name="adj1" fmla="val 11173"/>
              <a:gd name="adj2" fmla="val 0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USO ADECUADO EPP</a:t>
            </a:r>
          </a:p>
        </p:txBody>
      </p:sp>
    </p:spTree>
    <p:extLst>
      <p:ext uri="{BB962C8B-B14F-4D97-AF65-F5344CB8AC3E}">
        <p14:creationId xmlns:p14="http://schemas.microsoft.com/office/powerpoint/2010/main" val="371529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6F9D36A-A8D2-94A5-C696-38014BC7D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63" y="992168"/>
            <a:ext cx="11639005" cy="1143000"/>
          </a:xfrm>
        </p:spPr>
        <p:txBody>
          <a:bodyPr>
            <a:noAutofit/>
          </a:bodyPr>
          <a:lstStyle/>
          <a:p>
            <a:r>
              <a:rPr lang="es-CO" sz="4000" b="1" i="1" dirty="0" smtClean="0"/>
              <a:t>DETECTAR, ANALIZAR Y GESTIONAR EVENTOS ADVERSOS</a:t>
            </a:r>
            <a:endParaRPr lang="es-CO" sz="4000" b="1" i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39183D5-EE4B-D948-0A44-95E6F7CEB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018" y="2461884"/>
            <a:ext cx="6550496" cy="3684654"/>
          </a:xfrm>
          <a:prstGeom prst="rect">
            <a:avLst/>
          </a:prstGeom>
          <a:effectLst>
            <a:softEdge rad="116409"/>
          </a:effectLst>
        </p:spPr>
      </p:pic>
    </p:spTree>
    <p:extLst>
      <p:ext uri="{BB962C8B-B14F-4D97-AF65-F5344CB8AC3E}">
        <p14:creationId xmlns:p14="http://schemas.microsoft.com/office/powerpoint/2010/main" val="15349849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5C27F9FB-E365-97BB-E1EA-79100F8CED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949884"/>
              </p:ext>
            </p:extLst>
          </p:nvPr>
        </p:nvGraphicFramePr>
        <p:xfrm>
          <a:off x="1721514" y="116632"/>
          <a:ext cx="8748972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81598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CAE645BE-4527-2291-02B1-90AFE919F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035" y="778903"/>
            <a:ext cx="11336221" cy="1143000"/>
          </a:xfrm>
        </p:spPr>
        <p:txBody>
          <a:bodyPr>
            <a:noAutofit/>
          </a:bodyPr>
          <a:lstStyle/>
          <a:p>
            <a:pPr algn="ctr"/>
            <a:r>
              <a:rPr lang="es-CO" sz="4000" b="1" i="1" dirty="0" smtClean="0"/>
              <a:t>GARANTIZAR LA FUNCIONALIDAD DE LOS PROCEDIMIENTOS DE CONSENTIMIENTO INFORMADO</a:t>
            </a:r>
            <a:endParaRPr lang="es-CO" sz="4000" b="1" i="1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2523089"/>
              </p:ext>
            </p:extLst>
          </p:nvPr>
        </p:nvGraphicFramePr>
        <p:xfrm>
          <a:off x="2788703" y="1817440"/>
          <a:ext cx="612068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60880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CAE645BE-4527-2291-02B1-90AFE919F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384" y="831154"/>
            <a:ext cx="8083569" cy="1143000"/>
          </a:xfrm>
        </p:spPr>
        <p:txBody>
          <a:bodyPr>
            <a:noAutofit/>
          </a:bodyPr>
          <a:lstStyle/>
          <a:p>
            <a:r>
              <a:rPr lang="es-CO" sz="3000" b="1" i="1" dirty="0"/>
              <a:t>Garantizar la funcionalidad de los procedimientos de consentimiento informado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886171130"/>
              </p:ext>
            </p:extLst>
          </p:nvPr>
        </p:nvGraphicFramePr>
        <p:xfrm>
          <a:off x="1602377" y="1398090"/>
          <a:ext cx="9144000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424673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394727440"/>
              </p:ext>
            </p:extLst>
          </p:nvPr>
        </p:nvGraphicFramePr>
        <p:xfrm>
          <a:off x="1532056" y="11219"/>
          <a:ext cx="9135944" cy="6846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08699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D6967-BF77-5C6F-B8BE-F47E9C08E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760" y="759795"/>
            <a:ext cx="856597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i="1" dirty="0" smtClean="0"/>
              <a:t>MEJORAR LA SEGURIDAD EN LA UTILIZACIÓN DE MEDICAMENTOS</a:t>
            </a:r>
            <a:endParaRPr lang="es-CO" b="1" i="1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DA067BA7-1CB7-8D39-FAAB-EE28BF7735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3602152"/>
              </p:ext>
            </p:extLst>
          </p:nvPr>
        </p:nvGraphicFramePr>
        <p:xfrm>
          <a:off x="1760760" y="1719915"/>
          <a:ext cx="856597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4835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42259C6A-814A-690E-6C16-05457CD8B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432" y="697004"/>
            <a:ext cx="713913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i="1" dirty="0" smtClean="0"/>
              <a:t>PREVENIR Y REDUCIR LA FRECUENCIA DE CAIDAS</a:t>
            </a:r>
            <a:endParaRPr lang="es-CO" b="1" i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9F74F7CB-FEBA-0655-C787-3FD9F828D4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63" y="2035034"/>
            <a:ext cx="8299074" cy="4680520"/>
          </a:xfrm>
          <a:prstGeom prst="rect">
            <a:avLst/>
          </a:prstGeom>
          <a:ln w="127000" cmpd="tri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3769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0866120" cy="68580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CO" sz="2000" b="1" dirty="0" smtClean="0"/>
              <a:t>MEDIDAS </a:t>
            </a:r>
            <a:r>
              <a:rPr lang="es-CO" sz="2000" b="1" dirty="0"/>
              <a:t>PREVENTIVAS URGENCIAS Y HOSPITALIZACIÓN </a:t>
            </a:r>
            <a:endParaRPr lang="es-CO" sz="2000" dirty="0"/>
          </a:p>
          <a:p>
            <a:pPr algn="just"/>
            <a:r>
              <a:rPr lang="es-CO" sz="1800" dirty="0"/>
              <a:t>Todas las camas y camillas del área de observación del servicio de urgencias, obstetricia (Preparto y post-parto) y hospitalización deben contar con barandas, de tal forma que se garantice la seguridad del paciente manteniéndose las barandas elevadas. </a:t>
            </a:r>
          </a:p>
          <a:p>
            <a:pPr algn="just"/>
            <a:r>
              <a:rPr lang="es-CO" sz="1800" dirty="0"/>
              <a:t>Los baños (Sanitarios) y los baños (Duchas) de los usuarios de los servicios de urgencias (Área de observación), y hospitalización contaran con barras de sujeción frontales y/o laterales que permitan que el paciente pueda agarrar a las mismas en caso de requerirlo.</a:t>
            </a:r>
          </a:p>
          <a:p>
            <a:pPr algn="just"/>
            <a:r>
              <a:rPr lang="es-CO" sz="1800" dirty="0"/>
              <a:t>Verificar que el freno de la cama está puesto. </a:t>
            </a:r>
          </a:p>
          <a:p>
            <a:pPr algn="just"/>
            <a:r>
              <a:rPr lang="es-CO" sz="1800" dirty="0"/>
              <a:t>Mantener alguna iluminación nocturna. </a:t>
            </a:r>
          </a:p>
          <a:p>
            <a:pPr algn="just"/>
            <a:r>
              <a:rPr lang="es-CO" sz="1800" dirty="0"/>
              <a:t>Asegurar que el timbre de llamada está a su alcance, así como los dispositivos de ayuda –bastones, caminador (Si el usuario los tiene) y silla de ruedas. </a:t>
            </a:r>
          </a:p>
          <a:p>
            <a:pPr algn="just"/>
            <a:r>
              <a:rPr lang="es-CO" sz="1800" dirty="0"/>
              <a:t>Promover el uso de ropa y calzado adecuado. </a:t>
            </a:r>
          </a:p>
          <a:p>
            <a:pPr algn="just"/>
            <a:r>
              <a:rPr lang="es-CO" sz="1800" dirty="0"/>
              <a:t>Mantener al enfermo sentado en la cama durante unos minutos antes de levantarlo, por si tiene algún mareo. </a:t>
            </a:r>
          </a:p>
          <a:p>
            <a:pPr algn="just"/>
            <a:r>
              <a:rPr lang="es-CO" sz="1800" dirty="0"/>
              <a:t>Sentar al enfermo en un sillón apropiado. </a:t>
            </a:r>
          </a:p>
          <a:p>
            <a:pPr algn="just"/>
            <a:r>
              <a:rPr lang="es-CO" sz="1800" dirty="0"/>
              <a:t>Aplicar medidas de sujeción, si precisa. </a:t>
            </a:r>
          </a:p>
          <a:p>
            <a:pPr algn="just"/>
            <a:r>
              <a:rPr lang="es-CO" sz="1800" dirty="0"/>
              <a:t>Enseñarle al paciente a levantarse por pasos, evitando hacerlo bruscamente, para evitar hipotensión ortostática </a:t>
            </a:r>
          </a:p>
          <a:p>
            <a:pPr algn="just"/>
            <a:r>
              <a:rPr lang="es-CO" sz="1800" dirty="0"/>
              <a:t>Enseñarle al paciente y/o familiares a utilizar apoyo cuando necesite movilizarse </a:t>
            </a:r>
          </a:p>
          <a:p>
            <a:pPr algn="just"/>
            <a:r>
              <a:rPr lang="es-CO" sz="1800" dirty="0"/>
              <a:t>Identificar y sensibilizar al paciente y familiares con las medidas de seguridad recomendadas </a:t>
            </a:r>
          </a:p>
          <a:p>
            <a:pPr algn="just"/>
            <a:r>
              <a:rPr lang="es-CO" sz="1800" dirty="0"/>
              <a:t>Instruir al paciente y su familia cuando existan restricciones para el movimiento </a:t>
            </a:r>
          </a:p>
          <a:p>
            <a:pPr algn="just"/>
            <a:r>
              <a:rPr lang="es-CO" sz="1800" dirty="0"/>
              <a:t>Marcar en el Tableros y con sticker o marcación sobre manilla el color morado</a:t>
            </a:r>
          </a:p>
        </p:txBody>
      </p:sp>
    </p:spTree>
    <p:extLst>
      <p:ext uri="{BB962C8B-B14F-4D97-AF65-F5344CB8AC3E}">
        <p14:creationId xmlns:p14="http://schemas.microsoft.com/office/powerpoint/2010/main" val="3881165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strategia de Prevención de Caídas en Pacientes Hospitalizados – CLINICA  CARDIONEUROVASCULAR PABON S.A.S.">
            <a:extLst>
              <a:ext uri="{FF2B5EF4-FFF2-40B4-BE49-F238E27FC236}">
                <a16:creationId xmlns:a16="http://schemas.microsoft.com/office/drawing/2014/main" xmlns="" id="{DD285403-EEAD-7062-8BB1-1D15C45BD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133" y="1981821"/>
            <a:ext cx="317615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C84C5C9-C00E-2D30-D477-12568A9B40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362" y="823649"/>
            <a:ext cx="6006771" cy="557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72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42259C6A-814A-690E-6C16-05457CD8B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711" y="926403"/>
            <a:ext cx="865871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i="1" dirty="0" smtClean="0"/>
              <a:t>GARANTIZAR LA ATENCIÓN SEGURA DE LA GESTANTE Y EL RECIÉN NACIDO</a:t>
            </a:r>
            <a:endParaRPr lang="es-CO" b="1" i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52C3EF9-952E-7A37-C2A4-43E242BCF2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11" y="2109970"/>
            <a:ext cx="4248472" cy="4248472"/>
          </a:xfrm>
          <a:prstGeom prst="rect">
            <a:avLst/>
          </a:prstGeom>
          <a:effectLst>
            <a:softEdge rad="353868"/>
          </a:effectLst>
        </p:spPr>
      </p:pic>
      <p:sp>
        <p:nvSpPr>
          <p:cNvPr id="2" name="CuadroTexto 1"/>
          <p:cNvSpPr txBox="1"/>
          <p:nvPr/>
        </p:nvSpPr>
        <p:spPr>
          <a:xfrm>
            <a:off x="6226629" y="2465149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Se velará por el buen curso del embarazo y el buen término del trabajo de parto, parto y post parto. </a:t>
            </a:r>
            <a:endParaRPr lang="es-CO" sz="2000" dirty="0"/>
          </a:p>
          <a:p>
            <a:pPr algn="just"/>
            <a:endParaRPr lang="es-CO" sz="2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6065879" y="3689284"/>
            <a:ext cx="4500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Es de vital importancia los cuidados brindados a la mujer y al recién nacido durante este período y garantizar la realización de actividades básicas que permitan disminuir las situaciones adversas para su salud, asegurando la continuidad de los cuidados en todos los niveles de atención según se requiera.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51868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42259C6A-814A-690E-6C16-05457CD8B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482843"/>
            <a:ext cx="9036496" cy="1143000"/>
          </a:xfrm>
        </p:spPr>
        <p:txBody>
          <a:bodyPr>
            <a:normAutofit/>
          </a:bodyPr>
          <a:lstStyle/>
          <a:p>
            <a:pPr algn="ctr"/>
            <a:r>
              <a:rPr lang="es-CO" sz="4000" b="1" i="1" dirty="0" smtClean="0"/>
              <a:t>PREVENIR ÚLCERAS POR PRESIÓN</a:t>
            </a:r>
            <a:endParaRPr lang="es-CO" sz="4000" dirty="0"/>
          </a:p>
        </p:txBody>
      </p:sp>
      <p:pic>
        <p:nvPicPr>
          <p:cNvPr id="5" name="Picture 2" descr="Qué son las escaras y que productos antiescaras puedes utilizar">
            <a:extLst>
              <a:ext uri="{FF2B5EF4-FFF2-40B4-BE49-F238E27FC236}">
                <a16:creationId xmlns:a16="http://schemas.microsoft.com/office/drawing/2014/main" xmlns="" id="{8D58754D-4D85-E601-AD2B-DDF7E0272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4" b="90722" l="9653" r="89961">
                        <a14:foregroundMark x1="32432" y1="17010" x2="32432" y2="17010"/>
                        <a14:foregroundMark x1="74131" y1="28351" x2="74131" y2="28351"/>
                        <a14:foregroundMark x1="71429" y1="26804" x2="75290" y2="39691"/>
                        <a14:foregroundMark x1="71042" y1="31443" x2="76062" y2="38144"/>
                        <a14:foregroundMark x1="74517" y1="25773" x2="77220" y2="37113"/>
                        <a14:foregroundMark x1="73745" y1="24742" x2="77606" y2="40206"/>
                        <a14:foregroundMark x1="75676" y1="24227" x2="78764" y2="38660"/>
                        <a14:foregroundMark x1="13127" y1="81443" x2="31274" y2="81959"/>
                        <a14:foregroundMark x1="31274" y1="81959" x2="63320" y2="76804"/>
                        <a14:foregroundMark x1="63320" y1="76804" x2="81853" y2="79897"/>
                        <a14:foregroundMark x1="10425" y1="79381" x2="27027" y2="80928"/>
                        <a14:foregroundMark x1="27027" y1="80928" x2="44788" y2="79897"/>
                        <a14:foregroundMark x1="44788" y1="79897" x2="79151" y2="83505"/>
                        <a14:foregroundMark x1="79151" y1="83505" x2="84942" y2="82990"/>
                        <a14:foregroundMark x1="7722" y1="79381" x2="22394" y2="87629"/>
                        <a14:foregroundMark x1="22394" y1="87629" x2="38996" y2="87113"/>
                        <a14:foregroundMark x1="38996" y1="87113" x2="70656" y2="90722"/>
                        <a14:foregroundMark x1="70656" y1="90722" x2="86100" y2="87113"/>
                        <a14:foregroundMark x1="86100" y1="87113" x2="86873" y2="814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216" y="1839137"/>
            <a:ext cx="2834666" cy="212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revención de las úlceras por presión (UPP) en tiempos de pandemia - Zona  Hospitalaria">
            <a:extLst>
              <a:ext uri="{FF2B5EF4-FFF2-40B4-BE49-F238E27FC236}">
                <a16:creationId xmlns:a16="http://schemas.microsoft.com/office/drawing/2014/main" xmlns="" id="{9328F8DF-08DA-9CFC-A56E-746D0DDAD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62400"/>
            <a:ext cx="91440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135B15BD-39CE-2820-7F5F-875D5C7BA8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1519664"/>
            <a:ext cx="6595476" cy="259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83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BF55C1B9-994B-DBB9-512E-662395846BE4}"/>
              </a:ext>
            </a:extLst>
          </p:cNvPr>
          <p:cNvSpPr txBox="1"/>
          <p:nvPr/>
        </p:nvSpPr>
        <p:spPr>
          <a:xfrm>
            <a:off x="7968208" y="2060848"/>
            <a:ext cx="265102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dirty="0">
                <a:latin typeface="Arial" panose="020B0604020202020204" pitchFamily="34" charset="0"/>
              </a:rPr>
              <a:t>La formación de las Úlceras por Presión está asociada a tres tipos de fuerzas:</a:t>
            </a:r>
          </a:p>
          <a:p>
            <a:pPr algn="just"/>
            <a:endParaRPr lang="es-CO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Presión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Fricción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Cizallamiento </a:t>
            </a:r>
          </a:p>
        </p:txBody>
      </p:sp>
      <p:pic>
        <p:nvPicPr>
          <p:cNvPr id="3" name="Picture 2" descr="Úlceras por presión: Tratamiento | Úlceras.net">
            <a:extLst>
              <a:ext uri="{FF2B5EF4-FFF2-40B4-BE49-F238E27FC236}">
                <a16:creationId xmlns:a16="http://schemas.microsoft.com/office/drawing/2014/main" xmlns="" id="{73D2EF78-CD50-5D96-3FB0-40EF7F431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768" y="457200"/>
            <a:ext cx="63500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667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12EF35AC-414A-717C-59EB-2484C1D6A0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230637"/>
              </p:ext>
            </p:extLst>
          </p:nvPr>
        </p:nvGraphicFramePr>
        <p:xfrm>
          <a:off x="1749719" y="1725960"/>
          <a:ext cx="8496944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A95EC4D9-C047-84E8-57CC-FC2CB3E88B8A}"/>
              </a:ext>
            </a:extLst>
          </p:cNvPr>
          <p:cNvSpPr txBox="1"/>
          <p:nvPr/>
        </p:nvSpPr>
        <p:spPr>
          <a:xfrm>
            <a:off x="3640183" y="1052821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3200" b="1" i="1" dirty="0"/>
              <a:t>ACCIONES INSEGURAS</a:t>
            </a:r>
          </a:p>
        </p:txBody>
      </p:sp>
    </p:spTree>
    <p:extLst>
      <p:ext uri="{BB962C8B-B14F-4D97-AF65-F5344CB8AC3E}">
        <p14:creationId xmlns:p14="http://schemas.microsoft.com/office/powerpoint/2010/main" val="1112010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750" y="0"/>
            <a:ext cx="4992673" cy="683842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31520" y="880053"/>
            <a:ext cx="446749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/>
              <a:t>El objetivo de la </a:t>
            </a:r>
            <a:r>
              <a:rPr lang="es-ES" b="1" dirty="0"/>
              <a:t>escala de Valoración de </a:t>
            </a:r>
            <a:r>
              <a:rPr lang="es-ES" b="1" dirty="0" err="1"/>
              <a:t>Braden</a:t>
            </a:r>
            <a:r>
              <a:rPr lang="es-ES" dirty="0"/>
              <a:t>, es medir, de una forma concreta y objetiva, el riesgo de aparición de úlceras por presión en los pacientes, en función de 6 aspectos, que evalúa y puntúa con 3 o 4 grados. Esta escala se emplea cuando se desea objetivar o incluso predecir la probabilidad de desarrollo de UPP (úlceras por presión) en los pacientes, valorando su exposición a la humedad, actividad física, movilidad, roce (peligro de lesiones), nutrición y percepción sensorial</a:t>
            </a:r>
            <a:r>
              <a:rPr lang="es-ES" dirty="0" smtClean="0"/>
              <a:t>,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09987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DA5BF453-28B0-197D-BD92-C89974393C40}"/>
              </a:ext>
            </a:extLst>
          </p:cNvPr>
          <p:cNvSpPr txBox="1"/>
          <p:nvPr/>
        </p:nvSpPr>
        <p:spPr>
          <a:xfrm>
            <a:off x="3810000" y="595621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3200" b="1" i="1" dirty="0"/>
              <a:t>TRATAMIENTO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67D99895-21C4-3CEC-DF5C-08D18DC43552}"/>
              </a:ext>
            </a:extLst>
          </p:cNvPr>
          <p:cNvGraphicFramePr/>
          <p:nvPr>
            <p:extLst/>
          </p:nvPr>
        </p:nvGraphicFramePr>
        <p:xfrm>
          <a:off x="1739516" y="1412776"/>
          <a:ext cx="8712968" cy="534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91182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276459" y="2219753"/>
            <a:ext cx="3550958" cy="2430624"/>
          </a:xfrm>
        </p:spPr>
        <p:txBody>
          <a:bodyPr>
            <a:noAutofit/>
          </a:bodyPr>
          <a:lstStyle/>
          <a:p>
            <a:pPr algn="ctr"/>
            <a:r>
              <a:rPr lang="es-CO" sz="5000" b="1" i="1" dirty="0"/>
              <a:t>POSIBLES RIESGOS EN LA ATENCIÓN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859366088"/>
              </p:ext>
            </p:extLst>
          </p:nvPr>
        </p:nvGraphicFramePr>
        <p:xfrm>
          <a:off x="3116229" y="836712"/>
          <a:ext cx="8127957" cy="602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64379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xmlns="" id="{DA067BA7-1CB7-8D39-FAAB-EE28BF7735CA}"/>
              </a:ext>
            </a:extLst>
          </p:cNvPr>
          <p:cNvGraphicFramePr/>
          <p:nvPr>
            <p:extLst/>
          </p:nvPr>
        </p:nvGraphicFramePr>
        <p:xfrm>
          <a:off x="1847528" y="260648"/>
          <a:ext cx="8244408" cy="6383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968590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/>
          </p:nvPr>
        </p:nvGraphicFramePr>
        <p:xfrm>
          <a:off x="1703512" y="476672"/>
          <a:ext cx="4211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Diagrama 4"/>
          <p:cNvGraphicFramePr/>
          <p:nvPr>
            <p:extLst/>
          </p:nvPr>
        </p:nvGraphicFramePr>
        <p:xfrm>
          <a:off x="6168008" y="332656"/>
          <a:ext cx="421196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419909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/>
          </p:nvPr>
        </p:nvGraphicFramePr>
        <p:xfrm>
          <a:off x="1631504" y="90766"/>
          <a:ext cx="4211960" cy="6650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Diagrama 4"/>
          <p:cNvGraphicFramePr/>
          <p:nvPr>
            <p:extLst/>
          </p:nvPr>
        </p:nvGraphicFramePr>
        <p:xfrm>
          <a:off x="6168008" y="116632"/>
          <a:ext cx="4392488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095650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2012" y="1163083"/>
            <a:ext cx="7211144" cy="1498178"/>
          </a:xfrm>
        </p:spPr>
        <p:txBody>
          <a:bodyPr>
            <a:normAutofit/>
          </a:bodyPr>
          <a:lstStyle/>
          <a:p>
            <a:pPr algn="ctr"/>
            <a:r>
              <a:rPr lang="es-CO" sz="5000" b="1" i="1" dirty="0"/>
              <a:t>RECOMENDACIONES</a:t>
            </a:r>
            <a:br>
              <a:rPr lang="es-CO" sz="5000" b="1" i="1" dirty="0"/>
            </a:br>
            <a:r>
              <a:rPr lang="es-CO" sz="5000" b="1" i="1" dirty="0"/>
              <a:t>PACIENTE - AUTOCUIDADO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012" y="2687216"/>
            <a:ext cx="2683038" cy="244827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4684" y="3911352"/>
            <a:ext cx="2624692" cy="237626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9010" y="2687216"/>
            <a:ext cx="2748172" cy="248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89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912480" y="1758852"/>
            <a:ext cx="4517520" cy="948069"/>
          </a:xfrm>
        </p:spPr>
        <p:txBody>
          <a:bodyPr>
            <a:noAutofit/>
          </a:bodyPr>
          <a:lstStyle/>
          <a:p>
            <a:pPr algn="ctr"/>
            <a:r>
              <a:rPr lang="es-CO" sz="3600" b="1" i="1" dirty="0" smtClean="0"/>
              <a:t>INTERVENCIÓN DEL</a:t>
            </a:r>
            <a:r>
              <a:rPr lang="es-CO" sz="3600" b="1" i="1" dirty="0"/>
              <a:t/>
            </a:r>
            <a:br>
              <a:rPr lang="es-CO" sz="3600" b="1" i="1" dirty="0"/>
            </a:br>
            <a:r>
              <a:rPr lang="es-CO" sz="3600" b="1" i="1" dirty="0"/>
              <a:t>PERSONAL ASISTENCIAL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1304932" y="789206"/>
            <a:ext cx="5487753" cy="5472608"/>
          </a:xfrm>
        </p:spPr>
        <p:txBody>
          <a:bodyPr>
            <a:noAutofit/>
          </a:bodyPr>
          <a:lstStyle/>
          <a:p>
            <a:pPr algn="just"/>
            <a:r>
              <a:rPr lang="es-CO" sz="1700" dirty="0"/>
              <a:t>Se debe dar una bienvenida amable y con calidad humana a la institución y a los servicios prestados.</a:t>
            </a:r>
          </a:p>
          <a:p>
            <a:pPr marL="0" indent="0" algn="just">
              <a:buNone/>
            </a:pPr>
            <a:r>
              <a:rPr lang="es-CO" sz="1700" dirty="0"/>
              <a:t> </a:t>
            </a:r>
          </a:p>
          <a:p>
            <a:pPr algn="just"/>
            <a:r>
              <a:rPr lang="es-CO" sz="1700" dirty="0"/>
              <a:t>Brindar toda la información requerida o solicitada al usuario</a:t>
            </a:r>
          </a:p>
          <a:p>
            <a:pPr algn="just"/>
            <a:endParaRPr lang="es-CO" sz="1700" dirty="0"/>
          </a:p>
          <a:p>
            <a:pPr algn="just"/>
            <a:r>
              <a:rPr lang="es-CO" sz="1700" dirty="0"/>
              <a:t>Identificar las limitantes físicas o mentales del usuario</a:t>
            </a:r>
          </a:p>
          <a:p>
            <a:pPr algn="just"/>
            <a:endParaRPr lang="es-CO" sz="1700" dirty="0"/>
          </a:p>
          <a:p>
            <a:pPr algn="just"/>
            <a:r>
              <a:rPr lang="es-CO" sz="1700" dirty="0"/>
              <a:t>Incorporar al cuidador en el cuidado del paciente, dándole a conocer el estado de enfermedad de su familiar.</a:t>
            </a:r>
          </a:p>
          <a:p>
            <a:pPr algn="just"/>
            <a:endParaRPr lang="es-CO" sz="1700" dirty="0"/>
          </a:p>
          <a:p>
            <a:pPr algn="just"/>
            <a:r>
              <a:rPr lang="es-CO" sz="1700" dirty="0"/>
              <a:t>Explicar al paciente su enfermedad y cada uno de los procedimientos a realizar y hacerlo participe de los mismos. </a:t>
            </a:r>
          </a:p>
          <a:p>
            <a:pPr marL="0" indent="0" algn="just">
              <a:buNone/>
            </a:pPr>
            <a:endParaRPr lang="es-CO" sz="1700" dirty="0"/>
          </a:p>
          <a:p>
            <a:pPr algn="just"/>
            <a:r>
              <a:rPr lang="es-CO" sz="1700" dirty="0"/>
              <a:t>Dar información de acuerdo a las limitaciones que puede tener el usuario por su condición de enfermedad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5000" y1="21944" x2="16944" y2="43056"/>
                        <a14:foregroundMark x1="16944" y1="44167" x2="24167" y2="78889"/>
                        <a14:foregroundMark x1="25278" y1="80556" x2="80833" y2="81667"/>
                        <a14:foregroundMark x1="80833" y1="82222" x2="79167" y2="21111"/>
                        <a14:foregroundMark x1="24722" y1="20833" x2="33333" y2="14722"/>
                        <a14:foregroundMark x1="33611" y1="14722" x2="79444" y2="21111"/>
                        <a14:foregroundMark x1="28889" y1="19167" x2="33611" y2="17222"/>
                        <a14:foregroundMark x1="27500" y1="19722" x2="27500" y2="19722"/>
                        <a14:foregroundMark x1="30278" y1="24444" x2="35000" y2="30833"/>
                        <a14:foregroundMark x1="36111" y1="38333" x2="50833" y2="76389"/>
                        <a14:foregroundMark x1="47222" y1="78611" x2="25833" y2="39167"/>
                        <a14:foregroundMark x1="30278" y1="70833" x2="22500" y2="36389"/>
                        <a14:foregroundMark x1="25000" y1="64167" x2="23889" y2="53333"/>
                        <a14:foregroundMark x1="35833" y1="40556" x2="42778" y2="56944"/>
                        <a14:foregroundMark x1="39444" y1="58333" x2="37222" y2="49722"/>
                        <a14:foregroundMark x1="35833" y1="46944" x2="33056" y2="42778"/>
                        <a14:foregroundMark x1="33611" y1="21667" x2="41389" y2="21667"/>
                        <a14:foregroundMark x1="34444" y1="33611" x2="34444" y2="33611"/>
                        <a14:foregroundMark x1="35000" y1="40556" x2="35000" y2="40556"/>
                        <a14:foregroundMark x1="35833" y1="70556" x2="35833" y2="70556"/>
                        <a14:foregroundMark x1="42222" y1="73611" x2="42222" y2="73611"/>
                        <a14:foregroundMark x1="20556" y1="51944" x2="20556" y2="51944"/>
                        <a14:foregroundMark x1="34167" y1="66944" x2="34167" y2="66944"/>
                        <a14:foregroundMark x1="44444" y1="40278" x2="41389" y2="51389"/>
                        <a14:foregroundMark x1="43611" y1="45556" x2="47778" y2="32222"/>
                        <a14:foregroundMark x1="42222" y1="42222" x2="37778" y2="41944"/>
                        <a14:foregroundMark x1="40833" y1="38333" x2="40833" y2="3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740" y="2380349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54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Imágenes de Gracias | Vectores, fotos de stock y PSD gratuito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359362"/>
              </p:ext>
            </p:extLst>
          </p:nvPr>
        </p:nvGraphicFramePr>
        <p:xfrm>
          <a:off x="0" y="1471886"/>
          <a:ext cx="12192000" cy="512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1219436327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xmlns="" val="489356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buFont typeface="+mj-lt"/>
                        <a:buAutoNum type="arabicPeriod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¿Qué es la seguridad del paciente en el contexto de una IPS?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Garantizar que todos los pacientes estén asegurados con pólizas de salud.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Proteger a los pacientes contra riesgos y mejorar la calidad de la atención.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Excluir a pacientes con condiciones médicas complejas.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Limitar el acceso a servicios de alta complejidad.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+mj-lt"/>
                        <a:buAutoNum type="arabicPeriod" startAt="2"/>
                      </a:pP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__________ se caracteriza por la presencia de una tríada: daño del paciente, producido de manera involuntaria por el personal asistencial, y atribuible a la atención en salud.</a:t>
                      </a:r>
                    </a:p>
                    <a:p>
                      <a:pPr marL="800100" lvl="1" indent="-342900" algn="just">
                        <a:buFont typeface="+mj-lt"/>
                        <a:buAutoNum type="alphaLcPeriod"/>
                      </a:pP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Falla de calidad.</a:t>
                      </a:r>
                    </a:p>
                    <a:p>
                      <a:pPr marL="800100" lvl="1" indent="-342900" algn="just">
                        <a:buFont typeface="+mj-lt"/>
                        <a:buAutoNum type="alphaLcPeriod"/>
                      </a:pP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Incidente</a:t>
                      </a:r>
                    </a:p>
                    <a:p>
                      <a:pPr marL="800100" lvl="1" indent="-342900" algn="just">
                        <a:buFont typeface="+mj-lt"/>
                        <a:buAutoNum type="alphaLcPeriod"/>
                      </a:pP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Evento adverso</a:t>
                      </a:r>
                    </a:p>
                    <a:p>
                      <a:pPr marL="800100" lvl="1" indent="-342900" algn="just">
                        <a:buFont typeface="+mj-lt"/>
                        <a:buAutoNum type="alphaLcPeriod"/>
                      </a:pP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Riesgo</a:t>
                      </a:r>
                    </a:p>
                    <a:p>
                      <a:pPr algn="just"/>
                      <a:endParaRPr lang="es-CO" b="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25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buFont typeface="+mj-lt"/>
                        <a:buAutoNum type="arabicPeriod" startAt="3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¿Cuáles son algunas estrategias comunes para mejorar la seguridad del paciente en nuestra IPS?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Ignorar las normativas de salud vigentes.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capacitar al personal en manejo de emergencias.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Implementar protocolos de seguridad, realizar auditorías y educar al personal.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reportar eventos adversos ni errores médicos.</a:t>
                      </a:r>
                      <a:endParaRPr lang="es-CO" b="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+mj-lt"/>
                        <a:buAutoNum type="arabicPeriod" startAt="4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¿Qué deben hacer los funcionarios si identifican una situación que podría comprometer la seguridad del paciente?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reportarla para evitar complicaciones.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Ignorar la situación y continuar con la atención.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Reportarla líder de seguridad del paciente o utilizar el sistema de reporte de eventos.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s-CO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preocuparse por ello ya que no afecta directamente al paciente.</a:t>
                      </a:r>
                      <a:endParaRPr lang="es-CO" b="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2965552"/>
                  </a:ext>
                </a:extLst>
              </a:tr>
            </a:tbl>
          </a:graphicData>
        </a:graphic>
      </p:graphicFrame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594360" y="570186"/>
            <a:ext cx="10515600" cy="901700"/>
          </a:xfrm>
        </p:spPr>
        <p:txBody>
          <a:bodyPr>
            <a:normAutofit/>
          </a:bodyPr>
          <a:lstStyle/>
          <a:p>
            <a:pPr algn="r"/>
            <a:r>
              <a:rPr lang="es-CO" sz="5000" b="1" i="1" dirty="0" smtClean="0"/>
              <a:t>PREGUNTAS SEGURIDAD DEL PACIENTE</a:t>
            </a:r>
            <a:endParaRPr lang="es-CO" sz="5000" b="1" i="1" dirty="0"/>
          </a:p>
        </p:txBody>
      </p:sp>
    </p:spTree>
    <p:extLst>
      <p:ext uri="{BB962C8B-B14F-4D97-AF65-F5344CB8AC3E}">
        <p14:creationId xmlns:p14="http://schemas.microsoft.com/office/powerpoint/2010/main" val="690012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Imágenes de Gracias | Vectores, fotos de stock y PSD gratuito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CuadroTexto 8"/>
          <p:cNvSpPr txBox="1"/>
          <p:nvPr/>
        </p:nvSpPr>
        <p:spPr>
          <a:xfrm>
            <a:off x="4114800" y="496389"/>
            <a:ext cx="65532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500" dirty="0">
                <a:latin typeface="Script MT Bold" panose="03040602040607080904" pitchFamily="66" charset="0"/>
              </a:rPr>
              <a:t>¡Muchas Gracias!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313037" y="4532352"/>
            <a:ext cx="73549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latin typeface="Monotype Corsiva" panose="03010101010201010101" pitchFamily="66" charset="0"/>
              </a:rPr>
              <a:t>¡Trabajemos en equipo por </a:t>
            </a:r>
            <a:r>
              <a:rPr lang="es-CO" sz="4000" b="1" dirty="0" smtClean="0">
                <a:latin typeface="Monotype Corsiva" panose="03010101010201010101" pitchFamily="66" charset="0"/>
              </a:rPr>
              <a:t>la</a:t>
            </a:r>
          </a:p>
          <a:p>
            <a:pPr algn="ctr"/>
            <a:r>
              <a:rPr lang="es-CO" sz="4000" b="1" dirty="0" smtClean="0">
                <a:latin typeface="Monotype Corsiva" panose="03010101010201010101" pitchFamily="66" charset="0"/>
              </a:rPr>
              <a:t>Seguridad </a:t>
            </a:r>
            <a:r>
              <a:rPr lang="es-CO" sz="4000" b="1" dirty="0">
                <a:latin typeface="Monotype Corsiva" panose="03010101010201010101" pitchFamily="66" charset="0"/>
              </a:rPr>
              <a:t>del Paciente!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9" b="8031"/>
          <a:stretch/>
        </p:blipFill>
        <p:spPr>
          <a:xfrm>
            <a:off x="1679575" y="4532352"/>
            <a:ext cx="1512168" cy="137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99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2322</TotalTime>
  <Words>2861</Words>
  <Application>Microsoft Office PowerPoint</Application>
  <PresentationFormat>Panorámica</PresentationFormat>
  <Paragraphs>421</Paragraphs>
  <Slides>51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60" baseType="lpstr">
      <vt:lpstr>Arial</vt:lpstr>
      <vt:lpstr>Arial Black</vt:lpstr>
      <vt:lpstr>Calibri</vt:lpstr>
      <vt:lpstr>Calibri Light</vt:lpstr>
      <vt:lpstr>Monotype Corsiva</vt:lpstr>
      <vt:lpstr>Script MT Bold</vt:lpstr>
      <vt:lpstr>Symbol</vt:lpstr>
      <vt:lpstr>Wingdings</vt:lpstr>
      <vt:lpstr>Tema de Office</vt:lpstr>
      <vt:lpstr>        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ASEGURAR LA CORRECTA IDENTIFICACIÓN DEL PACIENTE</vt:lpstr>
      <vt:lpstr>Presentación de PowerPoint</vt:lpstr>
      <vt:lpstr>GESTIONAR Y DESARROLLAR UNA ADECUADA COMUNICACIÓN QUE INCLUYA ENFOQUES DIFERENCIALES</vt:lpstr>
      <vt:lpstr>Prácticas Seguras y Estrategias Para Mejorar La Comunicación </vt:lpstr>
      <vt:lpstr>Presentación de PowerPoint</vt:lpstr>
      <vt:lpstr>ADULTO MAYOR</vt:lpstr>
      <vt:lpstr>ATENCIÓN A PERSONAS CON DISCAPACIDAD SENSORIAL VISUAL</vt:lpstr>
      <vt:lpstr>Presentación de PowerPoint</vt:lpstr>
      <vt:lpstr>ATENCIÓN A PERSONAS CON DISCAPACIDAD SENSORIAL AUDITIVA</vt:lpstr>
      <vt:lpstr>Presentación de PowerPoint</vt:lpstr>
      <vt:lpstr>ATENCIÓN A PERSONAS CON DISCAPACIDAD COGNITIVA</vt:lpstr>
      <vt:lpstr>ATENCIÓN A PERSONAS CON DISCAPACIDAD FÍSICA</vt:lpstr>
      <vt:lpstr>  ATENCIÓN A LA POBLACIÓN DE GRUPOS ÉTNICOS Y CULTURAS DEL PAÍS:  </vt:lpstr>
      <vt:lpstr>  ATENCIÓN A LA POBLACIÓN DE LOS SECTORES LGTBI:  </vt:lpstr>
      <vt:lpstr>DETECTAR, PREVENIR Y REDUCIR INFECCIONES ASOCIADAS A LA ATENCIÓN EN SALUD</vt:lpstr>
      <vt:lpstr>DETECTAR, ANALIZAR Y GESTIONAR EVENTOS ADVERSOS</vt:lpstr>
      <vt:lpstr>Presentación de PowerPoint</vt:lpstr>
      <vt:lpstr>GARANTIZAR LA FUNCIONALIDAD DE LOS PROCEDIMIENTOS DE CONSENTIMIENTO INFORMADO</vt:lpstr>
      <vt:lpstr>Garantizar la funcionalidad de los procedimientos de consentimiento informado</vt:lpstr>
      <vt:lpstr>Presentación de PowerPoint</vt:lpstr>
      <vt:lpstr>MEJORAR LA SEGURIDAD EN LA UTILIZACIÓN DE MEDICAMENTOS</vt:lpstr>
      <vt:lpstr>PREVENIR Y REDUCIR LA FRECUENCIA DE CAIDAS</vt:lpstr>
      <vt:lpstr>Presentación de PowerPoint</vt:lpstr>
      <vt:lpstr>Presentación de PowerPoint</vt:lpstr>
      <vt:lpstr>GARANTIZAR LA ATENCIÓN SEGURA DE LA GESTANTE Y EL RECIÉN NACIDO</vt:lpstr>
      <vt:lpstr>PREVENIR ÚLCERAS POR PRESIÓN</vt:lpstr>
      <vt:lpstr>Presentación de PowerPoint</vt:lpstr>
      <vt:lpstr>Presentación de PowerPoint</vt:lpstr>
      <vt:lpstr>Presentación de PowerPoint</vt:lpstr>
      <vt:lpstr>Presentación de PowerPoint</vt:lpstr>
      <vt:lpstr>POSIBLES RIESGOS EN LA ATENCIÓN</vt:lpstr>
      <vt:lpstr>Presentación de PowerPoint</vt:lpstr>
      <vt:lpstr>Presentación de PowerPoint</vt:lpstr>
      <vt:lpstr>Presentación de PowerPoint</vt:lpstr>
      <vt:lpstr>RECOMENDACIONES PACIENTE - AUTOCUIDADO</vt:lpstr>
      <vt:lpstr>INTERVENCIÓN DEL PERSONAL ASISTENCIAL</vt:lpstr>
      <vt:lpstr>PREGUNTAS SEGURIDAD DEL PACIENTE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96</cp:revision>
  <dcterms:created xsi:type="dcterms:W3CDTF">2022-05-23T15:59:10Z</dcterms:created>
  <dcterms:modified xsi:type="dcterms:W3CDTF">2024-09-09T12:30:44Z</dcterms:modified>
</cp:coreProperties>
</file>