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7" r:id="rId5"/>
    <p:sldId id="261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69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024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3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73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478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09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406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766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4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204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518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8A4A-543B-4DDB-B8BB-5B2AD455839D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608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14883" y="2752223"/>
            <a:ext cx="7994240" cy="2527699"/>
          </a:xfrm>
        </p:spPr>
        <p:txBody>
          <a:bodyPr>
            <a:noAutofit/>
          </a:bodyPr>
          <a:lstStyle/>
          <a:p>
            <a:pPr algn="just"/>
            <a:r>
              <a:rPr lang="es-MX" sz="4000" b="1" dirty="0" smtClean="0"/>
              <a:t>Consiste en garantizar </a:t>
            </a:r>
            <a:r>
              <a:rPr lang="es-MX" sz="4000" b="1" dirty="0"/>
              <a:t>el </a:t>
            </a:r>
            <a:r>
              <a:rPr lang="es-MX" sz="4000" b="1" dirty="0" smtClean="0"/>
              <a:t>proceso </a:t>
            </a:r>
            <a:r>
              <a:rPr lang="es-MX" sz="4000" b="1" dirty="0"/>
              <a:t>de la </a:t>
            </a:r>
            <a:r>
              <a:rPr lang="es-MX" sz="4000" b="1" dirty="0" smtClean="0"/>
              <a:t>planeación </a:t>
            </a:r>
            <a:r>
              <a:rPr lang="es-MX" sz="4000" b="1" dirty="0"/>
              <a:t>en el desarrollo de los programas y proyectos conducentes al cumplimiento de los objetivos misionales de la Empresa.</a:t>
            </a:r>
            <a:endParaRPr lang="es-CO" sz="40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735429" y="1050475"/>
            <a:ext cx="8709804" cy="10006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800" dirty="0" smtClean="0">
                <a:latin typeface="Bahnschrift SemiBold" panose="020B0502040204020203" pitchFamily="34" charset="0"/>
              </a:rPr>
              <a:t>GESTION DE PLANEACIÓN</a:t>
            </a:r>
            <a:endParaRPr lang="es-CO" sz="48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77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3021782" y="715994"/>
            <a:ext cx="4622321" cy="940278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PROCEDIMIENTOS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66568" y="2476893"/>
            <a:ext cx="9468464" cy="3968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 smtClean="0"/>
              <a:t>GPL-P1 Diagnostico Institucional</a:t>
            </a:r>
          </a:p>
          <a:p>
            <a:r>
              <a:rPr lang="es-MX" sz="3200" dirty="0"/>
              <a:t>GPL-P2 </a:t>
            </a:r>
            <a:r>
              <a:rPr lang="es-MX" sz="3200" dirty="0" smtClean="0"/>
              <a:t>Elaboración Plan de Gestión / Plan de desarrollo</a:t>
            </a:r>
          </a:p>
          <a:p>
            <a:r>
              <a:rPr lang="es-MX" sz="3200" dirty="0" smtClean="0"/>
              <a:t>GPL-P3 Plan Operativo por Procesos</a:t>
            </a:r>
          </a:p>
          <a:p>
            <a:r>
              <a:rPr lang="es-MX" sz="3200" dirty="0" smtClean="0"/>
              <a:t>GPL-P4 Gestión del Riesgo</a:t>
            </a:r>
          </a:p>
          <a:p>
            <a:r>
              <a:rPr lang="es-MX" sz="3200" dirty="0" smtClean="0"/>
              <a:t>GPL-P5 Ejecución Auditorias </a:t>
            </a:r>
          </a:p>
          <a:p>
            <a:r>
              <a:rPr lang="es-MX" sz="3200" dirty="0" smtClean="0"/>
              <a:t>GPL-P6 Implementación MIPG</a:t>
            </a:r>
            <a:endParaRPr lang="es-MX" sz="3200" dirty="0"/>
          </a:p>
          <a:p>
            <a:endParaRPr lang="es-MX" sz="3200" dirty="0" smtClean="0"/>
          </a:p>
          <a:p>
            <a:endParaRPr lang="es-MX" sz="3200" dirty="0"/>
          </a:p>
          <a:p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323410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36" t="22515" r="3491" b="14465"/>
          <a:stretch/>
        </p:blipFill>
        <p:spPr>
          <a:xfrm>
            <a:off x="1026542" y="1313385"/>
            <a:ext cx="10368951" cy="3833833"/>
          </a:xfrm>
          <a:prstGeom prst="rect">
            <a:avLst/>
          </a:prstGeom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3260233" y="442117"/>
            <a:ext cx="5901567" cy="871268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Resultados FURAG 2022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1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8159" y="629729"/>
            <a:ext cx="4622321" cy="792178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INDICES DE LAS DIMENSIONES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3962" t="21635" r="7401" b="21510"/>
          <a:stretch/>
        </p:blipFill>
        <p:spPr>
          <a:xfrm>
            <a:off x="1362973" y="1829754"/>
            <a:ext cx="7148978" cy="3899141"/>
          </a:xfrm>
          <a:prstGeom prst="rect">
            <a:avLst/>
          </a:prstGeom>
        </p:spPr>
      </p:pic>
      <p:pic>
        <p:nvPicPr>
          <p:cNvPr id="2054" name="Picture 6" descr="La Planeación Estratégica.: LA PLANEACIÓN ESTRATÉGICA UN PILAR EN LA  GESTIÓN EMPRESA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480" y="3426099"/>
            <a:ext cx="2908796" cy="230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36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910" t="13534" r="3137" b="11278"/>
          <a:stretch/>
        </p:blipFill>
        <p:spPr>
          <a:xfrm>
            <a:off x="621102" y="983411"/>
            <a:ext cx="10541478" cy="47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26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65</Words>
  <Application>Microsoft Office PowerPoint</Application>
  <PresentationFormat>Panorámica</PresentationFormat>
  <Paragraphs>12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Bahnschrift SemiBold</vt:lpstr>
      <vt:lpstr>Bahnschrift SemiBold Condensed</vt:lpstr>
      <vt:lpstr>Calibri</vt:lpstr>
      <vt:lpstr>Calibri Light</vt:lpstr>
      <vt:lpstr>Tema de Office</vt:lpstr>
      <vt:lpstr>Presentación de PowerPoint</vt:lpstr>
      <vt:lpstr>PROCEDIMIENTOS</vt:lpstr>
      <vt:lpstr>Resultados FURAG 2022</vt:lpstr>
      <vt:lpstr>INDICES DE LAS DIMENSIONES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DESEMPEÑO INSTITUCIONAL</dc:title>
  <dc:creator>PLANEACION E.S.E. SAN SEBASTIAN</dc:creator>
  <cp:lastModifiedBy>INFORMACION WEB ESE SAN SEBASTIAN</cp:lastModifiedBy>
  <cp:revision>29</cp:revision>
  <dcterms:created xsi:type="dcterms:W3CDTF">2022-05-23T15:06:59Z</dcterms:created>
  <dcterms:modified xsi:type="dcterms:W3CDTF">2024-08-15T14:58:12Z</dcterms:modified>
</cp:coreProperties>
</file>