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  <p:sldId id="294" r:id="rId3"/>
    <p:sldId id="350" r:id="rId4"/>
    <p:sldId id="293" r:id="rId5"/>
    <p:sldId id="257" r:id="rId6"/>
    <p:sldId id="292" r:id="rId7"/>
    <p:sldId id="259" r:id="rId8"/>
    <p:sldId id="258" r:id="rId9"/>
    <p:sldId id="348" r:id="rId10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533" autoAdjust="0"/>
    <p:restoredTop sz="94660"/>
  </p:normalViewPr>
  <p:slideViewPr>
    <p:cSldViewPr snapToGrid="0">
      <p:cViewPr varScale="1">
        <p:scale>
          <a:sx n="86" d="100"/>
          <a:sy n="86" d="100"/>
        </p:scale>
        <p:origin x="90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_rels/data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g"/></Relationships>
</file>

<file path=ppt/diagrams/_rels/drawing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FCA634-46F2-44BA-A45D-96FDEB5DA997}" type="doc">
      <dgm:prSet loTypeId="urn:microsoft.com/office/officeart/2005/8/layout/hierarchy1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4623C6C0-9596-4F54-8434-C8D37E4370E7}">
      <dgm:prSet phldrT="[Texto]" custT="1"/>
      <dgm:spPr/>
      <dgm:t>
        <a:bodyPr/>
        <a:lstStyle/>
        <a:p>
          <a:r>
            <a:rPr lang="es-ES" sz="4000" dirty="0" smtClean="0"/>
            <a:t>SALUD ORAL</a:t>
          </a:r>
          <a:endParaRPr lang="es-ES" sz="4000" dirty="0"/>
        </a:p>
      </dgm:t>
    </dgm:pt>
    <dgm:pt modelId="{1F0DBBF5-136D-4061-B7E8-5E093E762385}" type="parTrans" cxnId="{79687F88-0A20-4B8E-A618-BC7789381290}">
      <dgm:prSet/>
      <dgm:spPr/>
      <dgm:t>
        <a:bodyPr/>
        <a:lstStyle/>
        <a:p>
          <a:endParaRPr lang="es-ES"/>
        </a:p>
      </dgm:t>
    </dgm:pt>
    <dgm:pt modelId="{A0558ACD-8275-4572-88D9-739E2FA58E23}" type="sibTrans" cxnId="{79687F88-0A20-4B8E-A618-BC7789381290}">
      <dgm:prSet/>
      <dgm:spPr/>
      <dgm:t>
        <a:bodyPr/>
        <a:lstStyle/>
        <a:p>
          <a:endParaRPr lang="es-ES"/>
        </a:p>
      </dgm:t>
    </dgm:pt>
    <dgm:pt modelId="{DADC84DF-5C9A-4A54-B5AC-642225DF9B17}">
      <dgm:prSet phldrT="[Texto]" custT="1"/>
      <dgm:spPr/>
      <dgm:t>
        <a:bodyPr/>
        <a:lstStyle/>
        <a:p>
          <a:r>
            <a:rPr lang="es-ES" sz="3600" dirty="0" smtClean="0"/>
            <a:t>ODONTOLOGÍA</a:t>
          </a:r>
          <a:endParaRPr lang="es-ES" sz="3600" dirty="0"/>
        </a:p>
      </dgm:t>
    </dgm:pt>
    <dgm:pt modelId="{DC8E3A72-272F-4CE1-ADC1-26456335360E}" type="parTrans" cxnId="{2C374246-C48F-4BEA-B406-7688D663EF86}">
      <dgm:prSet/>
      <dgm:spPr/>
      <dgm:t>
        <a:bodyPr/>
        <a:lstStyle/>
        <a:p>
          <a:endParaRPr lang="es-ES"/>
        </a:p>
      </dgm:t>
    </dgm:pt>
    <dgm:pt modelId="{BBB495F8-8A1F-447B-B9ED-1A40855D67FB}" type="sibTrans" cxnId="{2C374246-C48F-4BEA-B406-7688D663EF86}">
      <dgm:prSet/>
      <dgm:spPr/>
      <dgm:t>
        <a:bodyPr/>
        <a:lstStyle/>
        <a:p>
          <a:endParaRPr lang="es-ES"/>
        </a:p>
      </dgm:t>
    </dgm:pt>
    <dgm:pt modelId="{94835AA1-FA6E-4E26-98EA-F706888DD000}">
      <dgm:prSet phldrT="[Texto]" custT="1"/>
      <dgm:spPr/>
      <dgm:t>
        <a:bodyPr/>
        <a:lstStyle/>
        <a:p>
          <a:pPr algn="just">
            <a:lnSpc>
              <a:spcPct val="150000"/>
            </a:lnSpc>
          </a:pPr>
          <a:r>
            <a:rPr lang="es-ES" sz="2000" b="1" i="0" dirty="0" smtClean="0"/>
            <a:t>La odontología </a:t>
          </a:r>
          <a:r>
            <a:rPr lang="es-ES" sz="2000" b="0" i="0" dirty="0" smtClean="0"/>
            <a:t>es la rama de la medicina que se especializa en el diagnóstico, tratamiento y prevención de enfermedades y condiciones que afectan la cavidad oral y estructuras asociadas, como los dientes, las encías, la lengua, el paladar, la mandíbula y la articulación temporomandibular.  </a:t>
          </a:r>
          <a:endParaRPr lang="es-ES" sz="2000" dirty="0" smtClean="0"/>
        </a:p>
      </dgm:t>
    </dgm:pt>
    <dgm:pt modelId="{31D389CB-55F0-46AC-84E5-C3E0608F6324}" type="parTrans" cxnId="{CC921F46-E123-4C92-9CD4-8E313A8B4C05}">
      <dgm:prSet/>
      <dgm:spPr/>
      <dgm:t>
        <a:bodyPr/>
        <a:lstStyle/>
        <a:p>
          <a:endParaRPr lang="es-ES"/>
        </a:p>
      </dgm:t>
    </dgm:pt>
    <dgm:pt modelId="{1691F352-E7EA-4417-BEFB-FB4834FC3DFB}" type="sibTrans" cxnId="{CC921F46-E123-4C92-9CD4-8E313A8B4C05}">
      <dgm:prSet/>
      <dgm:spPr/>
      <dgm:t>
        <a:bodyPr/>
        <a:lstStyle/>
        <a:p>
          <a:endParaRPr lang="es-ES"/>
        </a:p>
      </dgm:t>
    </dgm:pt>
    <dgm:pt modelId="{87D3F3AB-7CE5-40E1-9707-0B07E5B8B2F8}">
      <dgm:prSet phldrT="[Texto]" custT="1"/>
      <dgm:spPr/>
      <dgm:t>
        <a:bodyPr/>
        <a:lstStyle/>
        <a:p>
          <a:r>
            <a:rPr lang="es-ES" sz="3600" dirty="0" smtClean="0"/>
            <a:t>HIGIENE ORAL</a:t>
          </a:r>
          <a:endParaRPr lang="es-ES" sz="3600" dirty="0"/>
        </a:p>
      </dgm:t>
    </dgm:pt>
    <dgm:pt modelId="{F2DE35B5-A7E0-430B-AA07-95A2FC60E50C}" type="parTrans" cxnId="{C4B48626-5761-4B6D-A04B-0DB00DA855DB}">
      <dgm:prSet/>
      <dgm:spPr/>
      <dgm:t>
        <a:bodyPr/>
        <a:lstStyle/>
        <a:p>
          <a:endParaRPr lang="es-ES"/>
        </a:p>
      </dgm:t>
    </dgm:pt>
    <dgm:pt modelId="{D902DF6A-7166-4ACA-B683-29776E626066}" type="sibTrans" cxnId="{C4B48626-5761-4B6D-A04B-0DB00DA855DB}">
      <dgm:prSet/>
      <dgm:spPr/>
      <dgm:t>
        <a:bodyPr/>
        <a:lstStyle/>
        <a:p>
          <a:endParaRPr lang="es-ES"/>
        </a:p>
      </dgm:t>
    </dgm:pt>
    <dgm:pt modelId="{E33BE83D-28C4-4F04-8267-D407FC381390}">
      <dgm:prSet phldrT="[Texto]" custT="1"/>
      <dgm:spPr/>
      <dgm:t>
        <a:bodyPr/>
        <a:lstStyle/>
        <a:p>
          <a:pPr algn="just">
            <a:lnSpc>
              <a:spcPct val="150000"/>
            </a:lnSpc>
          </a:pPr>
          <a:r>
            <a:rPr lang="es-ES" sz="2000" b="1" dirty="0" smtClean="0"/>
            <a:t>Higiene Oral</a:t>
          </a:r>
          <a:r>
            <a:rPr lang="es-ES" sz="2000" dirty="0" smtClean="0"/>
            <a:t> hace referencia a la "Promoción y Prevención en Salud Oral", un enfoque integral que busca fomentar hábitos saludables para prevenir enfermedades bucodentales y promover una buena salud oral a lo largo de la vida.</a:t>
          </a:r>
          <a:endParaRPr lang="es-ES" sz="2000" dirty="0"/>
        </a:p>
      </dgm:t>
    </dgm:pt>
    <dgm:pt modelId="{1098B2B9-13E0-45DC-8CCA-0E09F2F9F57D}" type="parTrans" cxnId="{B6D3D824-5D55-4E5A-AD8F-280DA0D05D33}">
      <dgm:prSet/>
      <dgm:spPr/>
      <dgm:t>
        <a:bodyPr/>
        <a:lstStyle/>
        <a:p>
          <a:endParaRPr lang="es-ES"/>
        </a:p>
      </dgm:t>
    </dgm:pt>
    <dgm:pt modelId="{59C9E8EF-ACE4-4A5E-99C9-4D837DE26378}" type="sibTrans" cxnId="{B6D3D824-5D55-4E5A-AD8F-280DA0D05D33}">
      <dgm:prSet/>
      <dgm:spPr/>
      <dgm:t>
        <a:bodyPr/>
        <a:lstStyle/>
        <a:p>
          <a:endParaRPr lang="es-ES"/>
        </a:p>
      </dgm:t>
    </dgm:pt>
    <dgm:pt modelId="{C742A7E4-63C3-41DD-B4F9-197904A95655}" type="pres">
      <dgm:prSet presAssocID="{87FCA634-46F2-44BA-A45D-96FDEB5DA99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6D16F954-3F9C-47C5-B0AF-47844B8D1F0F}" type="pres">
      <dgm:prSet presAssocID="{4623C6C0-9596-4F54-8434-C8D37E4370E7}" presName="hierRoot1" presStyleCnt="0"/>
      <dgm:spPr/>
    </dgm:pt>
    <dgm:pt modelId="{B3805383-5BB2-4D37-866A-AEFC19C6FAC9}" type="pres">
      <dgm:prSet presAssocID="{4623C6C0-9596-4F54-8434-C8D37E4370E7}" presName="composite" presStyleCnt="0"/>
      <dgm:spPr/>
    </dgm:pt>
    <dgm:pt modelId="{F9EEAEA8-831A-45EC-8DD3-239DE17A9527}" type="pres">
      <dgm:prSet presAssocID="{4623C6C0-9596-4F54-8434-C8D37E4370E7}" presName="background" presStyleLbl="node0" presStyleIdx="0" presStyleCnt="1"/>
      <dgm:spPr/>
    </dgm:pt>
    <dgm:pt modelId="{2A6F863B-DB7D-43B6-936C-4B36099BEF68}" type="pres">
      <dgm:prSet presAssocID="{4623C6C0-9596-4F54-8434-C8D37E4370E7}" presName="text" presStyleLbl="fgAcc0" presStyleIdx="0" presStyleCnt="1" custScaleX="129340" custScaleY="3562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AAEE43A-35E5-40D4-8D2A-96796E253320}" type="pres">
      <dgm:prSet presAssocID="{4623C6C0-9596-4F54-8434-C8D37E4370E7}" presName="hierChild2" presStyleCnt="0"/>
      <dgm:spPr/>
    </dgm:pt>
    <dgm:pt modelId="{F3DDDE82-D4D9-4A3C-804E-D79A7AE3A835}" type="pres">
      <dgm:prSet presAssocID="{DC8E3A72-272F-4CE1-ADC1-26456335360E}" presName="Name10" presStyleLbl="parChTrans1D2" presStyleIdx="0" presStyleCnt="2"/>
      <dgm:spPr/>
      <dgm:t>
        <a:bodyPr/>
        <a:lstStyle/>
        <a:p>
          <a:endParaRPr lang="es-ES"/>
        </a:p>
      </dgm:t>
    </dgm:pt>
    <dgm:pt modelId="{8391D755-0772-4105-962B-B4452A7A1BD7}" type="pres">
      <dgm:prSet presAssocID="{DADC84DF-5C9A-4A54-B5AC-642225DF9B17}" presName="hierRoot2" presStyleCnt="0"/>
      <dgm:spPr/>
    </dgm:pt>
    <dgm:pt modelId="{0179BE16-8E69-42A4-BED9-3A2A4B63929E}" type="pres">
      <dgm:prSet presAssocID="{DADC84DF-5C9A-4A54-B5AC-642225DF9B17}" presName="composite2" presStyleCnt="0"/>
      <dgm:spPr/>
    </dgm:pt>
    <dgm:pt modelId="{82454968-DF41-4170-85B5-2347EADF4E6F}" type="pres">
      <dgm:prSet presAssocID="{DADC84DF-5C9A-4A54-B5AC-642225DF9B17}" presName="background2" presStyleLbl="node2" presStyleIdx="0" presStyleCnt="2"/>
      <dgm:spPr/>
    </dgm:pt>
    <dgm:pt modelId="{7035EF60-DB8A-44E5-992C-053550E1178B}" type="pres">
      <dgm:prSet presAssocID="{DADC84DF-5C9A-4A54-B5AC-642225DF9B17}" presName="text2" presStyleLbl="fgAcc2" presStyleIdx="0" presStyleCnt="2" custScaleX="163406" custScaleY="3562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9559768-DEA4-42E9-9EBC-ADCF1227129A}" type="pres">
      <dgm:prSet presAssocID="{DADC84DF-5C9A-4A54-B5AC-642225DF9B17}" presName="hierChild3" presStyleCnt="0"/>
      <dgm:spPr/>
    </dgm:pt>
    <dgm:pt modelId="{F12799BE-4540-4737-B0AD-D9700756D459}" type="pres">
      <dgm:prSet presAssocID="{31D389CB-55F0-46AC-84E5-C3E0608F6324}" presName="Name17" presStyleLbl="parChTrans1D3" presStyleIdx="0" presStyleCnt="2"/>
      <dgm:spPr/>
      <dgm:t>
        <a:bodyPr/>
        <a:lstStyle/>
        <a:p>
          <a:endParaRPr lang="es-ES"/>
        </a:p>
      </dgm:t>
    </dgm:pt>
    <dgm:pt modelId="{68BEF38F-FC0B-470B-8F69-58449DF6B3A0}" type="pres">
      <dgm:prSet presAssocID="{94835AA1-FA6E-4E26-98EA-F706888DD000}" presName="hierRoot3" presStyleCnt="0"/>
      <dgm:spPr/>
    </dgm:pt>
    <dgm:pt modelId="{A9E0D1F4-EE09-4FA5-8B39-254F10FFD99E}" type="pres">
      <dgm:prSet presAssocID="{94835AA1-FA6E-4E26-98EA-F706888DD000}" presName="composite3" presStyleCnt="0"/>
      <dgm:spPr/>
    </dgm:pt>
    <dgm:pt modelId="{2FDC07CC-277C-4A02-9EE7-8FD4DF5BF626}" type="pres">
      <dgm:prSet presAssocID="{94835AA1-FA6E-4E26-98EA-F706888DD000}" presName="background3" presStyleLbl="node3" presStyleIdx="0" presStyleCnt="2"/>
      <dgm:spPr/>
    </dgm:pt>
    <dgm:pt modelId="{0B1F12FB-2701-443D-B16E-DA2066DE6D10}" type="pres">
      <dgm:prSet presAssocID="{94835AA1-FA6E-4E26-98EA-F706888DD000}" presName="text3" presStyleLbl="fgAcc3" presStyleIdx="0" presStyleCnt="2" custScaleX="211203" custScaleY="19440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A4D75BE-D280-4F81-97D1-44E1DF1891B8}" type="pres">
      <dgm:prSet presAssocID="{94835AA1-FA6E-4E26-98EA-F706888DD000}" presName="hierChild4" presStyleCnt="0"/>
      <dgm:spPr/>
    </dgm:pt>
    <dgm:pt modelId="{E986F8A1-BD25-4A44-BED9-80DC452A60D1}" type="pres">
      <dgm:prSet presAssocID="{F2DE35B5-A7E0-430B-AA07-95A2FC60E50C}" presName="Name10" presStyleLbl="parChTrans1D2" presStyleIdx="1" presStyleCnt="2"/>
      <dgm:spPr/>
      <dgm:t>
        <a:bodyPr/>
        <a:lstStyle/>
        <a:p>
          <a:endParaRPr lang="es-ES"/>
        </a:p>
      </dgm:t>
    </dgm:pt>
    <dgm:pt modelId="{315C7374-7E64-4A24-860E-2A725E34F644}" type="pres">
      <dgm:prSet presAssocID="{87D3F3AB-7CE5-40E1-9707-0B07E5B8B2F8}" presName="hierRoot2" presStyleCnt="0"/>
      <dgm:spPr/>
    </dgm:pt>
    <dgm:pt modelId="{5CFFE996-28F1-46CC-89B2-93660DCF0635}" type="pres">
      <dgm:prSet presAssocID="{87D3F3AB-7CE5-40E1-9707-0B07E5B8B2F8}" presName="composite2" presStyleCnt="0"/>
      <dgm:spPr/>
    </dgm:pt>
    <dgm:pt modelId="{BB14A63F-489E-43E1-95F1-FB1EBDE21E6F}" type="pres">
      <dgm:prSet presAssocID="{87D3F3AB-7CE5-40E1-9707-0B07E5B8B2F8}" presName="background2" presStyleLbl="node2" presStyleIdx="1" presStyleCnt="2"/>
      <dgm:spPr/>
    </dgm:pt>
    <dgm:pt modelId="{793D1066-A4A2-4D2B-A03B-E0EFC8A9B9FD}" type="pres">
      <dgm:prSet presAssocID="{87D3F3AB-7CE5-40E1-9707-0B07E5B8B2F8}" presName="text2" presStyleLbl="fgAcc2" presStyleIdx="1" presStyleCnt="2" custScaleX="163406" custScaleY="3562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DE949DC-69B6-4E49-ABF0-46360F74E63A}" type="pres">
      <dgm:prSet presAssocID="{87D3F3AB-7CE5-40E1-9707-0B07E5B8B2F8}" presName="hierChild3" presStyleCnt="0"/>
      <dgm:spPr/>
    </dgm:pt>
    <dgm:pt modelId="{9037A740-835D-4FB9-A430-9F7C5ABF740C}" type="pres">
      <dgm:prSet presAssocID="{1098B2B9-13E0-45DC-8CCA-0E09F2F9F57D}" presName="Name17" presStyleLbl="parChTrans1D3" presStyleIdx="1" presStyleCnt="2"/>
      <dgm:spPr/>
      <dgm:t>
        <a:bodyPr/>
        <a:lstStyle/>
        <a:p>
          <a:endParaRPr lang="es-ES"/>
        </a:p>
      </dgm:t>
    </dgm:pt>
    <dgm:pt modelId="{1FF113BA-FCF0-4389-91EE-928A5C448389}" type="pres">
      <dgm:prSet presAssocID="{E33BE83D-28C4-4F04-8267-D407FC381390}" presName="hierRoot3" presStyleCnt="0"/>
      <dgm:spPr/>
    </dgm:pt>
    <dgm:pt modelId="{C1EB566E-BAD9-464A-A304-BAEB04B3B2B1}" type="pres">
      <dgm:prSet presAssocID="{E33BE83D-28C4-4F04-8267-D407FC381390}" presName="composite3" presStyleCnt="0"/>
      <dgm:spPr/>
    </dgm:pt>
    <dgm:pt modelId="{6A3EBFF2-AFF3-4319-A13C-8C78515B3CC3}" type="pres">
      <dgm:prSet presAssocID="{E33BE83D-28C4-4F04-8267-D407FC381390}" presName="background3" presStyleLbl="node3" presStyleIdx="1" presStyleCnt="2"/>
      <dgm:spPr/>
    </dgm:pt>
    <dgm:pt modelId="{505BE01C-585C-4EB7-8CCA-E3256C06BC99}" type="pres">
      <dgm:prSet presAssocID="{E33BE83D-28C4-4F04-8267-D407FC381390}" presName="text3" presStyleLbl="fgAcc3" presStyleIdx="1" presStyleCnt="2" custScaleX="211203" custScaleY="19440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19F471E-5CC0-408D-8E24-BDDF9027DEC6}" type="pres">
      <dgm:prSet presAssocID="{E33BE83D-28C4-4F04-8267-D407FC381390}" presName="hierChild4" presStyleCnt="0"/>
      <dgm:spPr/>
    </dgm:pt>
  </dgm:ptLst>
  <dgm:cxnLst>
    <dgm:cxn modelId="{5BAD935E-E04C-473E-BE41-FF80115D59F2}" type="presOf" srcId="{87FCA634-46F2-44BA-A45D-96FDEB5DA997}" destId="{C742A7E4-63C3-41DD-B4F9-197904A95655}" srcOrd="0" destOrd="0" presId="urn:microsoft.com/office/officeart/2005/8/layout/hierarchy1"/>
    <dgm:cxn modelId="{79687F88-0A20-4B8E-A618-BC7789381290}" srcId="{87FCA634-46F2-44BA-A45D-96FDEB5DA997}" destId="{4623C6C0-9596-4F54-8434-C8D37E4370E7}" srcOrd="0" destOrd="0" parTransId="{1F0DBBF5-136D-4061-B7E8-5E093E762385}" sibTransId="{A0558ACD-8275-4572-88D9-739E2FA58E23}"/>
    <dgm:cxn modelId="{DAD02A36-7D17-4DF1-96D3-AE97532E624D}" type="presOf" srcId="{87D3F3AB-7CE5-40E1-9707-0B07E5B8B2F8}" destId="{793D1066-A4A2-4D2B-A03B-E0EFC8A9B9FD}" srcOrd="0" destOrd="0" presId="urn:microsoft.com/office/officeart/2005/8/layout/hierarchy1"/>
    <dgm:cxn modelId="{E586AA63-F5F8-4A66-A5EE-FD045C135D90}" type="presOf" srcId="{DC8E3A72-272F-4CE1-ADC1-26456335360E}" destId="{F3DDDE82-D4D9-4A3C-804E-D79A7AE3A835}" srcOrd="0" destOrd="0" presId="urn:microsoft.com/office/officeart/2005/8/layout/hierarchy1"/>
    <dgm:cxn modelId="{74BB8EB0-6D29-4279-9D1A-6B3BE38D500C}" type="presOf" srcId="{31D389CB-55F0-46AC-84E5-C3E0608F6324}" destId="{F12799BE-4540-4737-B0AD-D9700756D459}" srcOrd="0" destOrd="0" presId="urn:microsoft.com/office/officeart/2005/8/layout/hierarchy1"/>
    <dgm:cxn modelId="{865BC1D2-23BD-4BC6-BDA7-E1DA9B6EF9CC}" type="presOf" srcId="{94835AA1-FA6E-4E26-98EA-F706888DD000}" destId="{0B1F12FB-2701-443D-B16E-DA2066DE6D10}" srcOrd="0" destOrd="0" presId="urn:microsoft.com/office/officeart/2005/8/layout/hierarchy1"/>
    <dgm:cxn modelId="{2C374246-C48F-4BEA-B406-7688D663EF86}" srcId="{4623C6C0-9596-4F54-8434-C8D37E4370E7}" destId="{DADC84DF-5C9A-4A54-B5AC-642225DF9B17}" srcOrd="0" destOrd="0" parTransId="{DC8E3A72-272F-4CE1-ADC1-26456335360E}" sibTransId="{BBB495F8-8A1F-447B-B9ED-1A40855D67FB}"/>
    <dgm:cxn modelId="{A6FEAF00-8F35-413A-932C-46BF8AE6BC66}" type="presOf" srcId="{E33BE83D-28C4-4F04-8267-D407FC381390}" destId="{505BE01C-585C-4EB7-8CCA-E3256C06BC99}" srcOrd="0" destOrd="0" presId="urn:microsoft.com/office/officeart/2005/8/layout/hierarchy1"/>
    <dgm:cxn modelId="{2B989336-C209-4B92-B550-7B7374EF2C5E}" type="presOf" srcId="{F2DE35B5-A7E0-430B-AA07-95A2FC60E50C}" destId="{E986F8A1-BD25-4A44-BED9-80DC452A60D1}" srcOrd="0" destOrd="0" presId="urn:microsoft.com/office/officeart/2005/8/layout/hierarchy1"/>
    <dgm:cxn modelId="{C4B48626-5761-4B6D-A04B-0DB00DA855DB}" srcId="{4623C6C0-9596-4F54-8434-C8D37E4370E7}" destId="{87D3F3AB-7CE5-40E1-9707-0B07E5B8B2F8}" srcOrd="1" destOrd="0" parTransId="{F2DE35B5-A7E0-430B-AA07-95A2FC60E50C}" sibTransId="{D902DF6A-7166-4ACA-B683-29776E626066}"/>
    <dgm:cxn modelId="{CC921F46-E123-4C92-9CD4-8E313A8B4C05}" srcId="{DADC84DF-5C9A-4A54-B5AC-642225DF9B17}" destId="{94835AA1-FA6E-4E26-98EA-F706888DD000}" srcOrd="0" destOrd="0" parTransId="{31D389CB-55F0-46AC-84E5-C3E0608F6324}" sibTransId="{1691F352-E7EA-4417-BEFB-FB4834FC3DFB}"/>
    <dgm:cxn modelId="{56515AF7-805B-4CDE-98A4-CA0FB615D69C}" type="presOf" srcId="{DADC84DF-5C9A-4A54-B5AC-642225DF9B17}" destId="{7035EF60-DB8A-44E5-992C-053550E1178B}" srcOrd="0" destOrd="0" presId="urn:microsoft.com/office/officeart/2005/8/layout/hierarchy1"/>
    <dgm:cxn modelId="{33BFB44D-F1E5-4B42-8A49-E23EBEAC2910}" type="presOf" srcId="{4623C6C0-9596-4F54-8434-C8D37E4370E7}" destId="{2A6F863B-DB7D-43B6-936C-4B36099BEF68}" srcOrd="0" destOrd="0" presId="urn:microsoft.com/office/officeart/2005/8/layout/hierarchy1"/>
    <dgm:cxn modelId="{B6D3D824-5D55-4E5A-AD8F-280DA0D05D33}" srcId="{87D3F3AB-7CE5-40E1-9707-0B07E5B8B2F8}" destId="{E33BE83D-28C4-4F04-8267-D407FC381390}" srcOrd="0" destOrd="0" parTransId="{1098B2B9-13E0-45DC-8CCA-0E09F2F9F57D}" sibTransId="{59C9E8EF-ACE4-4A5E-99C9-4D837DE26378}"/>
    <dgm:cxn modelId="{F075F49D-064B-45C3-A7AC-45704C33298E}" type="presOf" srcId="{1098B2B9-13E0-45DC-8CCA-0E09F2F9F57D}" destId="{9037A740-835D-4FB9-A430-9F7C5ABF740C}" srcOrd="0" destOrd="0" presId="urn:microsoft.com/office/officeart/2005/8/layout/hierarchy1"/>
    <dgm:cxn modelId="{DAB82776-2A7B-4123-9D8E-6FB5561FBBEF}" type="presParOf" srcId="{C742A7E4-63C3-41DD-B4F9-197904A95655}" destId="{6D16F954-3F9C-47C5-B0AF-47844B8D1F0F}" srcOrd="0" destOrd="0" presId="urn:microsoft.com/office/officeart/2005/8/layout/hierarchy1"/>
    <dgm:cxn modelId="{C4E73A4C-DD2E-40FF-A232-F3F01D78BAEC}" type="presParOf" srcId="{6D16F954-3F9C-47C5-B0AF-47844B8D1F0F}" destId="{B3805383-5BB2-4D37-866A-AEFC19C6FAC9}" srcOrd="0" destOrd="0" presId="urn:microsoft.com/office/officeart/2005/8/layout/hierarchy1"/>
    <dgm:cxn modelId="{98A02520-4C6F-409B-9399-617B1730C539}" type="presParOf" srcId="{B3805383-5BB2-4D37-866A-AEFC19C6FAC9}" destId="{F9EEAEA8-831A-45EC-8DD3-239DE17A9527}" srcOrd="0" destOrd="0" presId="urn:microsoft.com/office/officeart/2005/8/layout/hierarchy1"/>
    <dgm:cxn modelId="{EA49A49C-8F7D-405B-A979-A992EABDB55F}" type="presParOf" srcId="{B3805383-5BB2-4D37-866A-AEFC19C6FAC9}" destId="{2A6F863B-DB7D-43B6-936C-4B36099BEF68}" srcOrd="1" destOrd="0" presId="urn:microsoft.com/office/officeart/2005/8/layout/hierarchy1"/>
    <dgm:cxn modelId="{CBFB2F22-2634-45C8-A44A-D626E5F95C31}" type="presParOf" srcId="{6D16F954-3F9C-47C5-B0AF-47844B8D1F0F}" destId="{1AAEE43A-35E5-40D4-8D2A-96796E253320}" srcOrd="1" destOrd="0" presId="urn:microsoft.com/office/officeart/2005/8/layout/hierarchy1"/>
    <dgm:cxn modelId="{193C0FF1-0312-42DD-8107-B513EFE43086}" type="presParOf" srcId="{1AAEE43A-35E5-40D4-8D2A-96796E253320}" destId="{F3DDDE82-D4D9-4A3C-804E-D79A7AE3A835}" srcOrd="0" destOrd="0" presId="urn:microsoft.com/office/officeart/2005/8/layout/hierarchy1"/>
    <dgm:cxn modelId="{17740A09-BFF3-41E4-9803-0B51C89B950F}" type="presParOf" srcId="{1AAEE43A-35E5-40D4-8D2A-96796E253320}" destId="{8391D755-0772-4105-962B-B4452A7A1BD7}" srcOrd="1" destOrd="0" presId="urn:microsoft.com/office/officeart/2005/8/layout/hierarchy1"/>
    <dgm:cxn modelId="{44A7F793-0207-4C0D-98C2-00B31B665F0F}" type="presParOf" srcId="{8391D755-0772-4105-962B-B4452A7A1BD7}" destId="{0179BE16-8E69-42A4-BED9-3A2A4B63929E}" srcOrd="0" destOrd="0" presId="urn:microsoft.com/office/officeart/2005/8/layout/hierarchy1"/>
    <dgm:cxn modelId="{C7A75845-1C35-4F0D-95FE-098BFF73E7D7}" type="presParOf" srcId="{0179BE16-8E69-42A4-BED9-3A2A4B63929E}" destId="{82454968-DF41-4170-85B5-2347EADF4E6F}" srcOrd="0" destOrd="0" presId="urn:microsoft.com/office/officeart/2005/8/layout/hierarchy1"/>
    <dgm:cxn modelId="{17510CE0-953C-4133-9389-1F785FF22140}" type="presParOf" srcId="{0179BE16-8E69-42A4-BED9-3A2A4B63929E}" destId="{7035EF60-DB8A-44E5-992C-053550E1178B}" srcOrd="1" destOrd="0" presId="urn:microsoft.com/office/officeart/2005/8/layout/hierarchy1"/>
    <dgm:cxn modelId="{580DDD1A-DFEE-45BA-9B66-264E93F5F8F9}" type="presParOf" srcId="{8391D755-0772-4105-962B-B4452A7A1BD7}" destId="{69559768-DEA4-42E9-9EBC-ADCF1227129A}" srcOrd="1" destOrd="0" presId="urn:microsoft.com/office/officeart/2005/8/layout/hierarchy1"/>
    <dgm:cxn modelId="{A56887B4-812C-45EC-B29C-8B2D047DE090}" type="presParOf" srcId="{69559768-DEA4-42E9-9EBC-ADCF1227129A}" destId="{F12799BE-4540-4737-B0AD-D9700756D459}" srcOrd="0" destOrd="0" presId="urn:microsoft.com/office/officeart/2005/8/layout/hierarchy1"/>
    <dgm:cxn modelId="{0CC4E1B7-15B6-4306-B9F1-E3978F5ECAB4}" type="presParOf" srcId="{69559768-DEA4-42E9-9EBC-ADCF1227129A}" destId="{68BEF38F-FC0B-470B-8F69-58449DF6B3A0}" srcOrd="1" destOrd="0" presId="urn:microsoft.com/office/officeart/2005/8/layout/hierarchy1"/>
    <dgm:cxn modelId="{400219D5-58A3-402C-8766-1BD3BA389B66}" type="presParOf" srcId="{68BEF38F-FC0B-470B-8F69-58449DF6B3A0}" destId="{A9E0D1F4-EE09-4FA5-8B39-254F10FFD99E}" srcOrd="0" destOrd="0" presId="urn:microsoft.com/office/officeart/2005/8/layout/hierarchy1"/>
    <dgm:cxn modelId="{1FF84CF1-3B9C-4812-9091-719656F834DB}" type="presParOf" srcId="{A9E0D1F4-EE09-4FA5-8B39-254F10FFD99E}" destId="{2FDC07CC-277C-4A02-9EE7-8FD4DF5BF626}" srcOrd="0" destOrd="0" presId="urn:microsoft.com/office/officeart/2005/8/layout/hierarchy1"/>
    <dgm:cxn modelId="{EFC81D9E-60E8-4D43-B6F8-A6CCAE75E3C9}" type="presParOf" srcId="{A9E0D1F4-EE09-4FA5-8B39-254F10FFD99E}" destId="{0B1F12FB-2701-443D-B16E-DA2066DE6D10}" srcOrd="1" destOrd="0" presId="urn:microsoft.com/office/officeart/2005/8/layout/hierarchy1"/>
    <dgm:cxn modelId="{2EB31AC6-90B2-4444-B3BD-B5BCBE6563A6}" type="presParOf" srcId="{68BEF38F-FC0B-470B-8F69-58449DF6B3A0}" destId="{4A4D75BE-D280-4F81-97D1-44E1DF1891B8}" srcOrd="1" destOrd="0" presId="urn:microsoft.com/office/officeart/2005/8/layout/hierarchy1"/>
    <dgm:cxn modelId="{A7C5874F-A368-4F2D-B61F-3F82B99AA9D3}" type="presParOf" srcId="{1AAEE43A-35E5-40D4-8D2A-96796E253320}" destId="{E986F8A1-BD25-4A44-BED9-80DC452A60D1}" srcOrd="2" destOrd="0" presId="urn:microsoft.com/office/officeart/2005/8/layout/hierarchy1"/>
    <dgm:cxn modelId="{33192FFC-6E7C-4C71-ACCC-BE74BBEF7300}" type="presParOf" srcId="{1AAEE43A-35E5-40D4-8D2A-96796E253320}" destId="{315C7374-7E64-4A24-860E-2A725E34F644}" srcOrd="3" destOrd="0" presId="urn:microsoft.com/office/officeart/2005/8/layout/hierarchy1"/>
    <dgm:cxn modelId="{C97FF1FD-A9FB-4F13-A44C-AAD21F0EE240}" type="presParOf" srcId="{315C7374-7E64-4A24-860E-2A725E34F644}" destId="{5CFFE996-28F1-46CC-89B2-93660DCF0635}" srcOrd="0" destOrd="0" presId="urn:microsoft.com/office/officeart/2005/8/layout/hierarchy1"/>
    <dgm:cxn modelId="{48322D72-0E6C-4487-A9F3-45F265F16433}" type="presParOf" srcId="{5CFFE996-28F1-46CC-89B2-93660DCF0635}" destId="{BB14A63F-489E-43E1-95F1-FB1EBDE21E6F}" srcOrd="0" destOrd="0" presId="urn:microsoft.com/office/officeart/2005/8/layout/hierarchy1"/>
    <dgm:cxn modelId="{E5287117-65A3-43A7-9FE7-B23DE787C63B}" type="presParOf" srcId="{5CFFE996-28F1-46CC-89B2-93660DCF0635}" destId="{793D1066-A4A2-4D2B-A03B-E0EFC8A9B9FD}" srcOrd="1" destOrd="0" presId="urn:microsoft.com/office/officeart/2005/8/layout/hierarchy1"/>
    <dgm:cxn modelId="{0B2FBA64-DE8A-4764-A373-EFF88DAA2A42}" type="presParOf" srcId="{315C7374-7E64-4A24-860E-2A725E34F644}" destId="{2DE949DC-69B6-4E49-ABF0-46360F74E63A}" srcOrd="1" destOrd="0" presId="urn:microsoft.com/office/officeart/2005/8/layout/hierarchy1"/>
    <dgm:cxn modelId="{13428960-3EB9-4F2C-9C14-AEE628B63FD4}" type="presParOf" srcId="{2DE949DC-69B6-4E49-ABF0-46360F74E63A}" destId="{9037A740-835D-4FB9-A430-9F7C5ABF740C}" srcOrd="0" destOrd="0" presId="urn:microsoft.com/office/officeart/2005/8/layout/hierarchy1"/>
    <dgm:cxn modelId="{1BF58526-D1BC-4CBC-97FA-B2C22EB77FED}" type="presParOf" srcId="{2DE949DC-69B6-4E49-ABF0-46360F74E63A}" destId="{1FF113BA-FCF0-4389-91EE-928A5C448389}" srcOrd="1" destOrd="0" presId="urn:microsoft.com/office/officeart/2005/8/layout/hierarchy1"/>
    <dgm:cxn modelId="{63762E72-8504-4FF7-A1C2-65F0310B30EE}" type="presParOf" srcId="{1FF113BA-FCF0-4389-91EE-928A5C448389}" destId="{C1EB566E-BAD9-464A-A304-BAEB04B3B2B1}" srcOrd="0" destOrd="0" presId="urn:microsoft.com/office/officeart/2005/8/layout/hierarchy1"/>
    <dgm:cxn modelId="{E65E8817-C4BA-4EE8-945E-DDC15E0615F7}" type="presParOf" srcId="{C1EB566E-BAD9-464A-A304-BAEB04B3B2B1}" destId="{6A3EBFF2-AFF3-4319-A13C-8C78515B3CC3}" srcOrd="0" destOrd="0" presId="urn:microsoft.com/office/officeart/2005/8/layout/hierarchy1"/>
    <dgm:cxn modelId="{A26FA016-312E-4367-B6BD-21606089E2B3}" type="presParOf" srcId="{C1EB566E-BAD9-464A-A304-BAEB04B3B2B1}" destId="{505BE01C-585C-4EB7-8CCA-E3256C06BC99}" srcOrd="1" destOrd="0" presId="urn:microsoft.com/office/officeart/2005/8/layout/hierarchy1"/>
    <dgm:cxn modelId="{1EDE18AC-A073-4003-9AA9-A31728C0E01C}" type="presParOf" srcId="{1FF113BA-FCF0-4389-91EE-928A5C448389}" destId="{919F471E-5CC0-408D-8E24-BDDF9027DEC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DD3FC58-A1C9-43A8-8760-2BFCA885BCF7}" type="doc">
      <dgm:prSet loTypeId="urn:microsoft.com/office/officeart/2005/8/layout/hierarchy3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7A6B6A88-D36D-4785-974A-690796EBA9F4}">
      <dgm:prSet phldrT="[Texto]"/>
      <dgm:spPr/>
      <dgm:t>
        <a:bodyPr/>
        <a:lstStyle/>
        <a:p>
          <a:r>
            <a:rPr lang="es-ES" dirty="0" smtClean="0"/>
            <a:t>ODONTOLOGÍA</a:t>
          </a:r>
          <a:endParaRPr lang="es-ES" dirty="0"/>
        </a:p>
      </dgm:t>
    </dgm:pt>
    <dgm:pt modelId="{4C78E447-79DE-4F9A-BE6C-3BAB80E48359}" type="parTrans" cxnId="{E01804F4-F2A3-402B-9F89-E944E8D82A20}">
      <dgm:prSet/>
      <dgm:spPr/>
      <dgm:t>
        <a:bodyPr/>
        <a:lstStyle/>
        <a:p>
          <a:endParaRPr lang="es-ES"/>
        </a:p>
      </dgm:t>
    </dgm:pt>
    <dgm:pt modelId="{5325E938-46C6-4E07-BB95-096F32485CA2}" type="sibTrans" cxnId="{E01804F4-F2A3-402B-9F89-E944E8D82A20}">
      <dgm:prSet/>
      <dgm:spPr/>
      <dgm:t>
        <a:bodyPr/>
        <a:lstStyle/>
        <a:p>
          <a:endParaRPr lang="es-ES"/>
        </a:p>
      </dgm:t>
    </dgm:pt>
    <dgm:pt modelId="{E6D5110A-6406-466F-BE16-C9745FFDD33A}">
      <dgm:prSet phldrT="[Texto]" custT="1"/>
      <dgm:spPr/>
      <dgm:t>
        <a:bodyPr/>
        <a:lstStyle/>
        <a:p>
          <a:endParaRPr lang="es-CO" sz="1800" dirty="0" smtClean="0"/>
        </a:p>
        <a:p>
          <a:r>
            <a:rPr lang="es-CO" sz="1800" dirty="0" smtClean="0"/>
            <a:t>- Consulta De Primera Vez Por Odontología General</a:t>
          </a:r>
        </a:p>
        <a:p>
          <a:endParaRPr lang="es-CO" sz="1800" dirty="0" smtClean="0"/>
        </a:p>
        <a:p>
          <a:r>
            <a:rPr lang="es-CO" sz="1800" dirty="0" smtClean="0"/>
            <a:t>- Consulta De Control O De Seguimiento Por Odontología General</a:t>
          </a:r>
        </a:p>
        <a:p>
          <a:endParaRPr lang="es-CO" sz="1800" dirty="0" smtClean="0"/>
        </a:p>
        <a:p>
          <a:r>
            <a:rPr lang="es-CO" sz="1800" dirty="0" smtClean="0"/>
            <a:t>-Exodoncias</a:t>
          </a:r>
        </a:p>
        <a:p>
          <a:endParaRPr lang="es-CO" sz="1800" dirty="0" smtClean="0"/>
        </a:p>
        <a:p>
          <a:r>
            <a:rPr lang="es-CO" sz="1800" dirty="0" smtClean="0"/>
            <a:t>- Tratamiento de Conducto</a:t>
          </a:r>
        </a:p>
        <a:p>
          <a:endParaRPr lang="es-CO" sz="1800" dirty="0" smtClean="0"/>
        </a:p>
        <a:p>
          <a:r>
            <a:rPr lang="es-CO" sz="1800" dirty="0" smtClean="0"/>
            <a:t>- Obturaciones Dentales (Calzas)</a:t>
          </a:r>
        </a:p>
        <a:p>
          <a:endParaRPr lang="es-ES" sz="1800" dirty="0"/>
        </a:p>
      </dgm:t>
    </dgm:pt>
    <dgm:pt modelId="{371FB3DA-7DF3-4267-B5EE-41C939D819FD}" type="parTrans" cxnId="{BAC19537-2E62-40E9-8F91-861B7033C2CD}">
      <dgm:prSet/>
      <dgm:spPr/>
      <dgm:t>
        <a:bodyPr/>
        <a:lstStyle/>
        <a:p>
          <a:endParaRPr lang="es-ES"/>
        </a:p>
      </dgm:t>
    </dgm:pt>
    <dgm:pt modelId="{5EED1D6F-EF86-4ACC-A373-567CFC800487}" type="sibTrans" cxnId="{BAC19537-2E62-40E9-8F91-861B7033C2CD}">
      <dgm:prSet/>
      <dgm:spPr/>
      <dgm:t>
        <a:bodyPr/>
        <a:lstStyle/>
        <a:p>
          <a:endParaRPr lang="es-ES"/>
        </a:p>
      </dgm:t>
    </dgm:pt>
    <dgm:pt modelId="{C00AD9ED-1F54-4F35-B782-8319D1266534}">
      <dgm:prSet phldrT="[Texto]"/>
      <dgm:spPr/>
      <dgm:t>
        <a:bodyPr/>
        <a:lstStyle/>
        <a:p>
          <a:r>
            <a:rPr lang="es-ES" dirty="0" smtClean="0"/>
            <a:t>HIGIENE ORAL</a:t>
          </a:r>
          <a:endParaRPr lang="es-ES" dirty="0"/>
        </a:p>
      </dgm:t>
    </dgm:pt>
    <dgm:pt modelId="{012AFED5-4697-465A-8F9D-AFEAF4353B14}" type="parTrans" cxnId="{2CF8BFFA-D0B5-4B9B-9C3C-6673C2B95B2F}">
      <dgm:prSet/>
      <dgm:spPr/>
      <dgm:t>
        <a:bodyPr/>
        <a:lstStyle/>
        <a:p>
          <a:endParaRPr lang="es-ES"/>
        </a:p>
      </dgm:t>
    </dgm:pt>
    <dgm:pt modelId="{DA280F87-3B41-4583-AAC2-57DC77915472}" type="sibTrans" cxnId="{2CF8BFFA-D0B5-4B9B-9C3C-6673C2B95B2F}">
      <dgm:prSet/>
      <dgm:spPr/>
      <dgm:t>
        <a:bodyPr/>
        <a:lstStyle/>
        <a:p>
          <a:endParaRPr lang="es-ES"/>
        </a:p>
      </dgm:t>
    </dgm:pt>
    <dgm:pt modelId="{F0D3DED8-AC64-4D8B-BE2C-0FE1324EA4E0}">
      <dgm:prSet phldrT="[Texto]" custT="1"/>
      <dgm:spPr/>
      <dgm:t>
        <a:bodyPr/>
        <a:lstStyle/>
        <a:p>
          <a:r>
            <a:rPr lang="es-CO" sz="1800" dirty="0" smtClean="0"/>
            <a:t>-Profilaxis Dental</a:t>
          </a:r>
        </a:p>
        <a:p>
          <a:endParaRPr lang="es-CO" sz="1800" dirty="0" smtClean="0"/>
        </a:p>
        <a:p>
          <a:r>
            <a:rPr lang="es-CO" sz="1800" dirty="0" smtClean="0"/>
            <a:t>-Control De Placa Dental</a:t>
          </a:r>
        </a:p>
        <a:p>
          <a:endParaRPr lang="es-CO" sz="1800" dirty="0" smtClean="0"/>
        </a:p>
        <a:p>
          <a:r>
            <a:rPr lang="es-CO" sz="1800" dirty="0" smtClean="0"/>
            <a:t>-Topicación De Flúor En Barniz</a:t>
          </a:r>
        </a:p>
        <a:p>
          <a:endParaRPr lang="es-CO" sz="1800" dirty="0" smtClean="0"/>
        </a:p>
        <a:p>
          <a:r>
            <a:rPr lang="es-CO" sz="1800" dirty="0" smtClean="0"/>
            <a:t>-Aplicación De Sellantes</a:t>
          </a:r>
        </a:p>
        <a:p>
          <a:endParaRPr lang="es-CO" sz="1800" dirty="0" smtClean="0"/>
        </a:p>
        <a:p>
          <a:r>
            <a:rPr lang="es-CO" sz="1800" dirty="0" smtClean="0"/>
            <a:t>Detartraje Supragingival</a:t>
          </a:r>
          <a:endParaRPr lang="es-ES" sz="1800" dirty="0"/>
        </a:p>
      </dgm:t>
    </dgm:pt>
    <dgm:pt modelId="{4FC344EC-FEEA-4029-A542-DE5D7C1D81C9}" type="parTrans" cxnId="{05107373-6639-4A89-9D8A-1A1B19C58CC0}">
      <dgm:prSet/>
      <dgm:spPr/>
      <dgm:t>
        <a:bodyPr/>
        <a:lstStyle/>
        <a:p>
          <a:endParaRPr lang="es-ES"/>
        </a:p>
      </dgm:t>
    </dgm:pt>
    <dgm:pt modelId="{B489CB22-5935-4F99-89B3-3994938B05A6}" type="sibTrans" cxnId="{05107373-6639-4A89-9D8A-1A1B19C58CC0}">
      <dgm:prSet/>
      <dgm:spPr/>
      <dgm:t>
        <a:bodyPr/>
        <a:lstStyle/>
        <a:p>
          <a:endParaRPr lang="es-ES"/>
        </a:p>
      </dgm:t>
    </dgm:pt>
    <dgm:pt modelId="{C4064357-017A-40ED-9C64-CE98E1848CA1}" type="pres">
      <dgm:prSet presAssocID="{7DD3FC58-A1C9-43A8-8760-2BFCA885BCF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D5FDA6D9-25B5-4125-AE5B-E813184141F8}" type="pres">
      <dgm:prSet presAssocID="{7A6B6A88-D36D-4785-974A-690796EBA9F4}" presName="root" presStyleCnt="0"/>
      <dgm:spPr/>
    </dgm:pt>
    <dgm:pt modelId="{83FBDFC4-55AC-45B6-B710-6B7EF7B6FBB3}" type="pres">
      <dgm:prSet presAssocID="{7A6B6A88-D36D-4785-974A-690796EBA9F4}" presName="rootComposite" presStyleCnt="0"/>
      <dgm:spPr/>
    </dgm:pt>
    <dgm:pt modelId="{1DA84FA9-7321-4CA3-9677-6BB831B94D5E}" type="pres">
      <dgm:prSet presAssocID="{7A6B6A88-D36D-4785-974A-690796EBA9F4}" presName="rootText" presStyleLbl="node1" presStyleIdx="0" presStyleCnt="2" custScaleY="40363"/>
      <dgm:spPr/>
      <dgm:t>
        <a:bodyPr/>
        <a:lstStyle/>
        <a:p>
          <a:endParaRPr lang="es-ES"/>
        </a:p>
      </dgm:t>
    </dgm:pt>
    <dgm:pt modelId="{543D56A4-21CB-43F4-BDBC-DBECA6C3CBA3}" type="pres">
      <dgm:prSet presAssocID="{7A6B6A88-D36D-4785-974A-690796EBA9F4}" presName="rootConnector" presStyleLbl="node1" presStyleIdx="0" presStyleCnt="2"/>
      <dgm:spPr/>
      <dgm:t>
        <a:bodyPr/>
        <a:lstStyle/>
        <a:p>
          <a:endParaRPr lang="es-ES"/>
        </a:p>
      </dgm:t>
    </dgm:pt>
    <dgm:pt modelId="{C87D3F8B-AA95-48EA-B384-FC678B9EE4F7}" type="pres">
      <dgm:prSet presAssocID="{7A6B6A88-D36D-4785-974A-690796EBA9F4}" presName="childShape" presStyleCnt="0"/>
      <dgm:spPr/>
    </dgm:pt>
    <dgm:pt modelId="{3C8C4153-589D-4629-BA1D-81966331674D}" type="pres">
      <dgm:prSet presAssocID="{371FB3DA-7DF3-4267-B5EE-41C939D819FD}" presName="Name13" presStyleLbl="parChTrans1D2" presStyleIdx="0" presStyleCnt="2"/>
      <dgm:spPr/>
      <dgm:t>
        <a:bodyPr/>
        <a:lstStyle/>
        <a:p>
          <a:endParaRPr lang="es-ES"/>
        </a:p>
      </dgm:t>
    </dgm:pt>
    <dgm:pt modelId="{67E37DA6-855A-4EDE-85BC-C1925E235BA0}" type="pres">
      <dgm:prSet presAssocID="{E6D5110A-6406-466F-BE16-C9745FFDD33A}" presName="childText" presStyleLbl="bgAcc1" presStyleIdx="0" presStyleCnt="2" custScaleY="21458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B8452B9-EFD9-45EB-90D9-5FB0A95BA73C}" type="pres">
      <dgm:prSet presAssocID="{C00AD9ED-1F54-4F35-B782-8319D1266534}" presName="root" presStyleCnt="0"/>
      <dgm:spPr/>
    </dgm:pt>
    <dgm:pt modelId="{68801324-AB4E-47F9-BC69-E2837A75D630}" type="pres">
      <dgm:prSet presAssocID="{C00AD9ED-1F54-4F35-B782-8319D1266534}" presName="rootComposite" presStyleCnt="0"/>
      <dgm:spPr/>
    </dgm:pt>
    <dgm:pt modelId="{281866C6-4508-44C9-8A1C-6381A2D08375}" type="pres">
      <dgm:prSet presAssocID="{C00AD9ED-1F54-4F35-B782-8319D1266534}" presName="rootText" presStyleLbl="node1" presStyleIdx="1" presStyleCnt="2" custScaleY="40363"/>
      <dgm:spPr/>
      <dgm:t>
        <a:bodyPr/>
        <a:lstStyle/>
        <a:p>
          <a:endParaRPr lang="es-ES"/>
        </a:p>
      </dgm:t>
    </dgm:pt>
    <dgm:pt modelId="{07AEC3E0-6079-441E-8423-D6C7914F6CC0}" type="pres">
      <dgm:prSet presAssocID="{C00AD9ED-1F54-4F35-B782-8319D1266534}" presName="rootConnector" presStyleLbl="node1" presStyleIdx="1" presStyleCnt="2"/>
      <dgm:spPr/>
      <dgm:t>
        <a:bodyPr/>
        <a:lstStyle/>
        <a:p>
          <a:endParaRPr lang="es-ES"/>
        </a:p>
      </dgm:t>
    </dgm:pt>
    <dgm:pt modelId="{8EE5606E-5CDA-4F33-820E-FBA17B01C7DA}" type="pres">
      <dgm:prSet presAssocID="{C00AD9ED-1F54-4F35-B782-8319D1266534}" presName="childShape" presStyleCnt="0"/>
      <dgm:spPr/>
    </dgm:pt>
    <dgm:pt modelId="{CA88AA5A-6B80-4F04-AE7A-CD0029CEBC17}" type="pres">
      <dgm:prSet presAssocID="{4FC344EC-FEEA-4029-A542-DE5D7C1D81C9}" presName="Name13" presStyleLbl="parChTrans1D2" presStyleIdx="1" presStyleCnt="2"/>
      <dgm:spPr/>
      <dgm:t>
        <a:bodyPr/>
        <a:lstStyle/>
        <a:p>
          <a:endParaRPr lang="es-ES"/>
        </a:p>
      </dgm:t>
    </dgm:pt>
    <dgm:pt modelId="{CFE76F33-3C2F-4305-B49C-CB23E6051EDD}" type="pres">
      <dgm:prSet presAssocID="{F0D3DED8-AC64-4D8B-BE2C-0FE1324EA4E0}" presName="childText" presStyleLbl="bgAcc1" presStyleIdx="1" presStyleCnt="2" custScaleY="21458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587BA5B7-518B-4B51-AC23-40240EC45D20}" type="presOf" srcId="{7A6B6A88-D36D-4785-974A-690796EBA9F4}" destId="{543D56A4-21CB-43F4-BDBC-DBECA6C3CBA3}" srcOrd="1" destOrd="0" presId="urn:microsoft.com/office/officeart/2005/8/layout/hierarchy3"/>
    <dgm:cxn modelId="{2CF8BFFA-D0B5-4B9B-9C3C-6673C2B95B2F}" srcId="{7DD3FC58-A1C9-43A8-8760-2BFCA885BCF7}" destId="{C00AD9ED-1F54-4F35-B782-8319D1266534}" srcOrd="1" destOrd="0" parTransId="{012AFED5-4697-465A-8F9D-AFEAF4353B14}" sibTransId="{DA280F87-3B41-4583-AAC2-57DC77915472}"/>
    <dgm:cxn modelId="{983C5C62-E551-4775-AB2B-A35F1C81FF3A}" type="presOf" srcId="{F0D3DED8-AC64-4D8B-BE2C-0FE1324EA4E0}" destId="{CFE76F33-3C2F-4305-B49C-CB23E6051EDD}" srcOrd="0" destOrd="0" presId="urn:microsoft.com/office/officeart/2005/8/layout/hierarchy3"/>
    <dgm:cxn modelId="{8B553C4B-49F2-4A4A-A8F0-DD34C0E9243C}" type="presOf" srcId="{C00AD9ED-1F54-4F35-B782-8319D1266534}" destId="{281866C6-4508-44C9-8A1C-6381A2D08375}" srcOrd="0" destOrd="0" presId="urn:microsoft.com/office/officeart/2005/8/layout/hierarchy3"/>
    <dgm:cxn modelId="{85450DEB-398B-431F-95DD-E588DA43D0CC}" type="presOf" srcId="{E6D5110A-6406-466F-BE16-C9745FFDD33A}" destId="{67E37DA6-855A-4EDE-85BC-C1925E235BA0}" srcOrd="0" destOrd="0" presId="urn:microsoft.com/office/officeart/2005/8/layout/hierarchy3"/>
    <dgm:cxn modelId="{A69AF600-6B12-4448-AA40-5B42CB69C837}" type="presOf" srcId="{371FB3DA-7DF3-4267-B5EE-41C939D819FD}" destId="{3C8C4153-589D-4629-BA1D-81966331674D}" srcOrd="0" destOrd="0" presId="urn:microsoft.com/office/officeart/2005/8/layout/hierarchy3"/>
    <dgm:cxn modelId="{05107373-6639-4A89-9D8A-1A1B19C58CC0}" srcId="{C00AD9ED-1F54-4F35-B782-8319D1266534}" destId="{F0D3DED8-AC64-4D8B-BE2C-0FE1324EA4E0}" srcOrd="0" destOrd="0" parTransId="{4FC344EC-FEEA-4029-A542-DE5D7C1D81C9}" sibTransId="{B489CB22-5935-4F99-89B3-3994938B05A6}"/>
    <dgm:cxn modelId="{BAC19537-2E62-40E9-8F91-861B7033C2CD}" srcId="{7A6B6A88-D36D-4785-974A-690796EBA9F4}" destId="{E6D5110A-6406-466F-BE16-C9745FFDD33A}" srcOrd="0" destOrd="0" parTransId="{371FB3DA-7DF3-4267-B5EE-41C939D819FD}" sibTransId="{5EED1D6F-EF86-4ACC-A373-567CFC800487}"/>
    <dgm:cxn modelId="{23C343E2-6841-4563-83BD-5E34FF032CFF}" type="presOf" srcId="{7DD3FC58-A1C9-43A8-8760-2BFCA885BCF7}" destId="{C4064357-017A-40ED-9C64-CE98E1848CA1}" srcOrd="0" destOrd="0" presId="urn:microsoft.com/office/officeart/2005/8/layout/hierarchy3"/>
    <dgm:cxn modelId="{E01804F4-F2A3-402B-9F89-E944E8D82A20}" srcId="{7DD3FC58-A1C9-43A8-8760-2BFCA885BCF7}" destId="{7A6B6A88-D36D-4785-974A-690796EBA9F4}" srcOrd="0" destOrd="0" parTransId="{4C78E447-79DE-4F9A-BE6C-3BAB80E48359}" sibTransId="{5325E938-46C6-4E07-BB95-096F32485CA2}"/>
    <dgm:cxn modelId="{CB146D35-D58B-49BE-9943-486F88768B10}" type="presOf" srcId="{C00AD9ED-1F54-4F35-B782-8319D1266534}" destId="{07AEC3E0-6079-441E-8423-D6C7914F6CC0}" srcOrd="1" destOrd="0" presId="urn:microsoft.com/office/officeart/2005/8/layout/hierarchy3"/>
    <dgm:cxn modelId="{0238B93F-69EF-45B3-B845-6CA383D2D580}" type="presOf" srcId="{7A6B6A88-D36D-4785-974A-690796EBA9F4}" destId="{1DA84FA9-7321-4CA3-9677-6BB831B94D5E}" srcOrd="0" destOrd="0" presId="urn:microsoft.com/office/officeart/2005/8/layout/hierarchy3"/>
    <dgm:cxn modelId="{DC541DEF-8B3A-498C-AEE7-6FECAEF0BDB6}" type="presOf" srcId="{4FC344EC-FEEA-4029-A542-DE5D7C1D81C9}" destId="{CA88AA5A-6B80-4F04-AE7A-CD0029CEBC17}" srcOrd="0" destOrd="0" presId="urn:microsoft.com/office/officeart/2005/8/layout/hierarchy3"/>
    <dgm:cxn modelId="{7E844C87-8AD1-4C1B-8B43-704F13223A2C}" type="presParOf" srcId="{C4064357-017A-40ED-9C64-CE98E1848CA1}" destId="{D5FDA6D9-25B5-4125-AE5B-E813184141F8}" srcOrd="0" destOrd="0" presId="urn:microsoft.com/office/officeart/2005/8/layout/hierarchy3"/>
    <dgm:cxn modelId="{8DBD19C4-E906-48D5-992C-55228C99F1B6}" type="presParOf" srcId="{D5FDA6D9-25B5-4125-AE5B-E813184141F8}" destId="{83FBDFC4-55AC-45B6-B710-6B7EF7B6FBB3}" srcOrd="0" destOrd="0" presId="urn:microsoft.com/office/officeart/2005/8/layout/hierarchy3"/>
    <dgm:cxn modelId="{5D3A6A1C-2D91-4FF3-BC2A-3FA3729083B8}" type="presParOf" srcId="{83FBDFC4-55AC-45B6-B710-6B7EF7B6FBB3}" destId="{1DA84FA9-7321-4CA3-9677-6BB831B94D5E}" srcOrd="0" destOrd="0" presId="urn:microsoft.com/office/officeart/2005/8/layout/hierarchy3"/>
    <dgm:cxn modelId="{86282EF6-F92A-4648-AFE0-3D182E093001}" type="presParOf" srcId="{83FBDFC4-55AC-45B6-B710-6B7EF7B6FBB3}" destId="{543D56A4-21CB-43F4-BDBC-DBECA6C3CBA3}" srcOrd="1" destOrd="0" presId="urn:microsoft.com/office/officeart/2005/8/layout/hierarchy3"/>
    <dgm:cxn modelId="{B4B53CCB-5563-4173-ACF4-3111CC57091C}" type="presParOf" srcId="{D5FDA6D9-25B5-4125-AE5B-E813184141F8}" destId="{C87D3F8B-AA95-48EA-B384-FC678B9EE4F7}" srcOrd="1" destOrd="0" presId="urn:microsoft.com/office/officeart/2005/8/layout/hierarchy3"/>
    <dgm:cxn modelId="{F476E8C2-A4C9-4722-8C04-6EA450FF864F}" type="presParOf" srcId="{C87D3F8B-AA95-48EA-B384-FC678B9EE4F7}" destId="{3C8C4153-589D-4629-BA1D-81966331674D}" srcOrd="0" destOrd="0" presId="urn:microsoft.com/office/officeart/2005/8/layout/hierarchy3"/>
    <dgm:cxn modelId="{F7584B4F-218D-438F-B84A-9551D250351E}" type="presParOf" srcId="{C87D3F8B-AA95-48EA-B384-FC678B9EE4F7}" destId="{67E37DA6-855A-4EDE-85BC-C1925E235BA0}" srcOrd="1" destOrd="0" presId="urn:microsoft.com/office/officeart/2005/8/layout/hierarchy3"/>
    <dgm:cxn modelId="{3928EDB0-DB37-4B68-B6C6-2A7A67B4F970}" type="presParOf" srcId="{C4064357-017A-40ED-9C64-CE98E1848CA1}" destId="{EB8452B9-EFD9-45EB-90D9-5FB0A95BA73C}" srcOrd="1" destOrd="0" presId="urn:microsoft.com/office/officeart/2005/8/layout/hierarchy3"/>
    <dgm:cxn modelId="{4D5C523F-726B-4CAB-B37A-6CF73B9231C0}" type="presParOf" srcId="{EB8452B9-EFD9-45EB-90D9-5FB0A95BA73C}" destId="{68801324-AB4E-47F9-BC69-E2837A75D630}" srcOrd="0" destOrd="0" presId="urn:microsoft.com/office/officeart/2005/8/layout/hierarchy3"/>
    <dgm:cxn modelId="{8D6498E6-73F8-4BEE-9A6F-EB8E2BB5D1A0}" type="presParOf" srcId="{68801324-AB4E-47F9-BC69-E2837A75D630}" destId="{281866C6-4508-44C9-8A1C-6381A2D08375}" srcOrd="0" destOrd="0" presId="urn:microsoft.com/office/officeart/2005/8/layout/hierarchy3"/>
    <dgm:cxn modelId="{5514D5D9-300C-4917-9C5B-07038FB427E3}" type="presParOf" srcId="{68801324-AB4E-47F9-BC69-E2837A75D630}" destId="{07AEC3E0-6079-441E-8423-D6C7914F6CC0}" srcOrd="1" destOrd="0" presId="urn:microsoft.com/office/officeart/2005/8/layout/hierarchy3"/>
    <dgm:cxn modelId="{3C532224-B7BB-49CE-B162-BD93CCF07104}" type="presParOf" srcId="{EB8452B9-EFD9-45EB-90D9-5FB0A95BA73C}" destId="{8EE5606E-5CDA-4F33-820E-FBA17B01C7DA}" srcOrd="1" destOrd="0" presId="urn:microsoft.com/office/officeart/2005/8/layout/hierarchy3"/>
    <dgm:cxn modelId="{7A3EF591-F55F-4E3A-AA47-4E0C1D4FD2AE}" type="presParOf" srcId="{8EE5606E-5CDA-4F33-820E-FBA17B01C7DA}" destId="{CA88AA5A-6B80-4F04-AE7A-CD0029CEBC17}" srcOrd="0" destOrd="0" presId="urn:microsoft.com/office/officeart/2005/8/layout/hierarchy3"/>
    <dgm:cxn modelId="{CEE32735-06E7-4E38-9A62-B4962D7F7BB4}" type="presParOf" srcId="{8EE5606E-5CDA-4F33-820E-FBA17B01C7DA}" destId="{CFE76F33-3C2F-4305-B49C-CB23E6051EDD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FC80C3D-9421-4175-80F3-CFB5481C731A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8DB5C0C2-D91D-4DC7-832A-60F39D2E2575}">
      <dgm:prSet phldrT="[Texto]"/>
      <dgm:spPr/>
      <dgm:t>
        <a:bodyPr/>
        <a:lstStyle/>
        <a:p>
          <a:r>
            <a:rPr lang="es-ES" dirty="0" smtClean="0"/>
            <a:t>U.B.A. PRINCIPAL</a:t>
          </a:r>
        </a:p>
        <a:p>
          <a:r>
            <a:rPr lang="es-ES" dirty="0" smtClean="0"/>
            <a:t>U.B.A. CAMILO TORRES</a:t>
          </a:r>
        </a:p>
        <a:p>
          <a:r>
            <a:rPr lang="es-ES" dirty="0" smtClean="0"/>
            <a:t>U.B.A. LAS AMÉRICAS</a:t>
          </a:r>
          <a:endParaRPr lang="es-ES" dirty="0"/>
        </a:p>
      </dgm:t>
    </dgm:pt>
    <dgm:pt modelId="{FE7773DB-0F5A-413A-B781-B456C235F6CC}" type="parTrans" cxnId="{ED6DCB35-FE54-450C-8D03-EDC5422DB5CA}">
      <dgm:prSet/>
      <dgm:spPr/>
      <dgm:t>
        <a:bodyPr/>
        <a:lstStyle/>
        <a:p>
          <a:endParaRPr lang="es-ES"/>
        </a:p>
      </dgm:t>
    </dgm:pt>
    <dgm:pt modelId="{3F725AD4-0034-4855-B8BC-13199C92289D}" type="sibTrans" cxnId="{ED6DCB35-FE54-450C-8D03-EDC5422DB5CA}">
      <dgm:prSet/>
      <dgm:spPr/>
      <dgm:t>
        <a:bodyPr/>
        <a:lstStyle/>
        <a:p>
          <a:endParaRPr lang="es-ES"/>
        </a:p>
      </dgm:t>
    </dgm:pt>
    <dgm:pt modelId="{64651966-549D-4B33-96F6-E37B787A49E1}">
      <dgm:prSet phldrT="[Texto]" custT="1"/>
      <dgm:spPr/>
      <dgm:t>
        <a:bodyPr/>
        <a:lstStyle/>
        <a:p>
          <a:r>
            <a:rPr lang="es-CO" sz="2200" b="1" i="1" dirty="0" smtClean="0"/>
            <a:t>De Lunes a Viernes </a:t>
          </a:r>
          <a:r>
            <a:rPr lang="es-CO" sz="2200" b="1" i="1" dirty="0" smtClean="0">
              <a:sym typeface="Wingdings" panose="05000000000000000000" pitchFamily="2" charset="2"/>
            </a:rPr>
            <a:t>  De </a:t>
          </a:r>
          <a:r>
            <a:rPr lang="es-CO" sz="2200" b="1" i="1" dirty="0" smtClean="0"/>
            <a:t>7:00am – 12:00 y de 02:00-05:00pm</a:t>
          </a:r>
          <a:endParaRPr lang="es-ES" sz="2200" dirty="0"/>
        </a:p>
      </dgm:t>
    </dgm:pt>
    <dgm:pt modelId="{FFCC080A-1815-4BBA-A8E8-990FFDE26888}" type="parTrans" cxnId="{E92146F5-A736-49C5-BF1D-D865D8852091}">
      <dgm:prSet/>
      <dgm:spPr/>
      <dgm:t>
        <a:bodyPr/>
        <a:lstStyle/>
        <a:p>
          <a:endParaRPr lang="es-ES"/>
        </a:p>
      </dgm:t>
    </dgm:pt>
    <dgm:pt modelId="{6D8AA200-1FFB-469E-9E59-5B99D8B2BAE4}" type="sibTrans" cxnId="{E92146F5-A736-49C5-BF1D-D865D8852091}">
      <dgm:prSet/>
      <dgm:spPr/>
      <dgm:t>
        <a:bodyPr/>
        <a:lstStyle/>
        <a:p>
          <a:endParaRPr lang="es-ES"/>
        </a:p>
      </dgm:t>
    </dgm:pt>
    <dgm:pt modelId="{032F3631-2AC7-439B-9F48-45DE00C9F4BB}">
      <dgm:prSet phldrT="[Texto]"/>
      <dgm:spPr/>
      <dgm:t>
        <a:bodyPr/>
        <a:lstStyle/>
        <a:p>
          <a:r>
            <a:rPr lang="es-ES" dirty="0" smtClean="0"/>
            <a:t>U.B.A. BELEN</a:t>
          </a:r>
          <a:endParaRPr lang="es-ES" dirty="0"/>
        </a:p>
      </dgm:t>
    </dgm:pt>
    <dgm:pt modelId="{2C6C569F-E7AA-45B2-A7A5-8BB8F4D67CBB}" type="parTrans" cxnId="{128A5B7B-8189-4B28-9222-EAE03C73880E}">
      <dgm:prSet/>
      <dgm:spPr/>
      <dgm:t>
        <a:bodyPr/>
        <a:lstStyle/>
        <a:p>
          <a:endParaRPr lang="es-ES"/>
        </a:p>
      </dgm:t>
    </dgm:pt>
    <dgm:pt modelId="{8E1CF750-AE40-494F-9ED4-6FF4DA98911F}" type="sibTrans" cxnId="{128A5B7B-8189-4B28-9222-EAE03C73880E}">
      <dgm:prSet/>
      <dgm:spPr/>
      <dgm:t>
        <a:bodyPr/>
        <a:lstStyle/>
        <a:p>
          <a:endParaRPr lang="es-ES"/>
        </a:p>
      </dgm:t>
    </dgm:pt>
    <dgm:pt modelId="{DB56230F-3B45-4D92-9FC2-330CB13B68FD}">
      <dgm:prSet phldrT="[Texto]" custT="1"/>
      <dgm:spPr/>
      <dgm:t>
        <a:bodyPr/>
        <a:lstStyle/>
        <a:p>
          <a:pPr algn="l"/>
          <a:r>
            <a:rPr lang="es-CO" sz="2400" b="1" i="1" dirty="0" smtClean="0"/>
            <a:t>De Lunes a Miércoles </a:t>
          </a:r>
          <a:r>
            <a:rPr lang="es-CO" sz="2400" b="1" i="1" dirty="0" smtClean="0">
              <a:sym typeface="Wingdings" panose="05000000000000000000" pitchFamily="2" charset="2"/>
            </a:rPr>
            <a:t></a:t>
          </a:r>
          <a:endParaRPr lang="es-ES" sz="2400" b="1" i="1" dirty="0"/>
        </a:p>
      </dgm:t>
    </dgm:pt>
    <dgm:pt modelId="{1ABB0D5F-EC90-4E69-9177-03539E394C42}" type="parTrans" cxnId="{8634D973-59CC-4518-9D84-193166217BAF}">
      <dgm:prSet/>
      <dgm:spPr/>
      <dgm:t>
        <a:bodyPr/>
        <a:lstStyle/>
        <a:p>
          <a:endParaRPr lang="es-ES"/>
        </a:p>
      </dgm:t>
    </dgm:pt>
    <dgm:pt modelId="{3AEA9941-27BD-4CA3-A53E-92AEC58D3AB0}" type="sibTrans" cxnId="{8634D973-59CC-4518-9D84-193166217BAF}">
      <dgm:prSet/>
      <dgm:spPr/>
      <dgm:t>
        <a:bodyPr/>
        <a:lstStyle/>
        <a:p>
          <a:endParaRPr lang="es-ES"/>
        </a:p>
      </dgm:t>
    </dgm:pt>
    <dgm:pt modelId="{101C1064-00B6-4281-B7ED-DB61A986D1FF}">
      <dgm:prSet phldrT="[Texto]"/>
      <dgm:spPr/>
      <dgm:t>
        <a:bodyPr/>
        <a:lstStyle/>
        <a:p>
          <a:r>
            <a:rPr lang="es-ES" dirty="0" smtClean="0"/>
            <a:t>U.B.A. LETICIA</a:t>
          </a:r>
          <a:endParaRPr lang="es-ES" dirty="0"/>
        </a:p>
      </dgm:t>
    </dgm:pt>
    <dgm:pt modelId="{4A3B18DE-0A76-4F30-8081-8ADDF94D1905}" type="parTrans" cxnId="{CB81E865-1B45-46C7-9AB3-FF115A900C13}">
      <dgm:prSet/>
      <dgm:spPr/>
      <dgm:t>
        <a:bodyPr/>
        <a:lstStyle/>
        <a:p>
          <a:endParaRPr lang="es-ES"/>
        </a:p>
      </dgm:t>
    </dgm:pt>
    <dgm:pt modelId="{236B19BB-A876-4DBE-B5F3-E4A512EBD778}" type="sibTrans" cxnId="{CB81E865-1B45-46C7-9AB3-FF115A900C13}">
      <dgm:prSet/>
      <dgm:spPr/>
      <dgm:t>
        <a:bodyPr/>
        <a:lstStyle/>
        <a:p>
          <a:endParaRPr lang="es-ES"/>
        </a:p>
      </dgm:t>
    </dgm:pt>
    <dgm:pt modelId="{5EA91970-10E2-4940-AEB0-4D4016BCBAC5}">
      <dgm:prSet phldrT="[Texto]" custT="1"/>
      <dgm:spPr/>
      <dgm:t>
        <a:bodyPr/>
        <a:lstStyle/>
        <a:p>
          <a:r>
            <a:rPr lang="es-ES" sz="2200" b="1" i="1" dirty="0" smtClean="0"/>
            <a:t>Jueves </a:t>
          </a:r>
          <a:r>
            <a:rPr lang="es-ES" sz="2200" b="1" i="1" dirty="0" smtClean="0">
              <a:sym typeface="Wingdings" panose="05000000000000000000" pitchFamily="2" charset="2"/>
            </a:rPr>
            <a:t> de 07:00-03:00pm</a:t>
          </a:r>
          <a:endParaRPr lang="es-ES" sz="2200" b="1" i="1" dirty="0"/>
        </a:p>
      </dgm:t>
    </dgm:pt>
    <dgm:pt modelId="{5D40B89A-EDAD-46F5-90A2-D99B82A59E49}" type="parTrans" cxnId="{FC3DCAF5-6739-49A7-8297-2595248C4663}">
      <dgm:prSet/>
      <dgm:spPr/>
      <dgm:t>
        <a:bodyPr/>
        <a:lstStyle/>
        <a:p>
          <a:endParaRPr lang="es-ES"/>
        </a:p>
      </dgm:t>
    </dgm:pt>
    <dgm:pt modelId="{0EB87A11-59DF-4470-8699-11545C0CA487}" type="sibTrans" cxnId="{FC3DCAF5-6739-49A7-8297-2595248C4663}">
      <dgm:prSet/>
      <dgm:spPr/>
      <dgm:t>
        <a:bodyPr/>
        <a:lstStyle/>
        <a:p>
          <a:endParaRPr lang="es-ES"/>
        </a:p>
      </dgm:t>
    </dgm:pt>
    <dgm:pt modelId="{8CFCE389-27E3-4C5A-9B4A-CB7FF33CF7AA}">
      <dgm:prSet phldrT="[Texto]" custT="1"/>
      <dgm:spPr/>
      <dgm:t>
        <a:bodyPr/>
        <a:lstStyle/>
        <a:p>
          <a:r>
            <a:rPr lang="es-ES" sz="2200" b="1" i="1" dirty="0" smtClean="0"/>
            <a:t>Sábados</a:t>
          </a:r>
          <a:r>
            <a:rPr lang="es-ES" sz="2200" dirty="0" smtClean="0"/>
            <a:t> </a:t>
          </a:r>
          <a:r>
            <a:rPr lang="es-ES" sz="2200" dirty="0" smtClean="0">
              <a:sym typeface="Wingdings" panose="05000000000000000000" pitchFamily="2" charset="2"/>
            </a:rPr>
            <a:t> </a:t>
          </a:r>
          <a:r>
            <a:rPr lang="es-CO" sz="2200" b="1" i="1" dirty="0" smtClean="0">
              <a:sym typeface="Wingdings" panose="05000000000000000000" pitchFamily="2" charset="2"/>
            </a:rPr>
            <a:t>De </a:t>
          </a:r>
          <a:r>
            <a:rPr lang="es-CO" sz="2200" b="1" i="1" dirty="0" smtClean="0"/>
            <a:t>7:00 – 11:00 am</a:t>
          </a:r>
          <a:endParaRPr lang="es-ES" sz="2200" dirty="0"/>
        </a:p>
      </dgm:t>
    </dgm:pt>
    <dgm:pt modelId="{5134568F-CD0F-477C-84A4-AFB907601C27}" type="parTrans" cxnId="{03223507-778B-4E5E-892D-117FC96DAE2B}">
      <dgm:prSet/>
      <dgm:spPr/>
      <dgm:t>
        <a:bodyPr/>
        <a:lstStyle/>
        <a:p>
          <a:endParaRPr lang="es-ES"/>
        </a:p>
      </dgm:t>
    </dgm:pt>
    <dgm:pt modelId="{93F8F04C-8404-486F-AA70-5DA4892965C4}" type="sibTrans" cxnId="{03223507-778B-4E5E-892D-117FC96DAE2B}">
      <dgm:prSet/>
      <dgm:spPr/>
      <dgm:t>
        <a:bodyPr/>
        <a:lstStyle/>
        <a:p>
          <a:endParaRPr lang="es-ES"/>
        </a:p>
      </dgm:t>
    </dgm:pt>
    <dgm:pt modelId="{9EE8C596-EBD1-4ED4-91F3-40570493D9B1}">
      <dgm:prSet phldrT="[Texto]" custT="1"/>
      <dgm:spPr/>
      <dgm:t>
        <a:bodyPr/>
        <a:lstStyle/>
        <a:p>
          <a:endParaRPr lang="es-ES" sz="2200" dirty="0"/>
        </a:p>
      </dgm:t>
    </dgm:pt>
    <dgm:pt modelId="{7CE11107-C6F9-45AA-9C5E-7D911A0037DB}" type="parTrans" cxnId="{8376D190-4382-4850-AC3A-381EE170BDA1}">
      <dgm:prSet/>
      <dgm:spPr/>
      <dgm:t>
        <a:bodyPr/>
        <a:lstStyle/>
        <a:p>
          <a:endParaRPr lang="es-ES"/>
        </a:p>
      </dgm:t>
    </dgm:pt>
    <dgm:pt modelId="{67782EB9-00B1-4A77-8BF5-C8008C1A2849}" type="sibTrans" cxnId="{8376D190-4382-4850-AC3A-381EE170BDA1}">
      <dgm:prSet/>
      <dgm:spPr/>
      <dgm:t>
        <a:bodyPr/>
        <a:lstStyle/>
        <a:p>
          <a:endParaRPr lang="es-ES"/>
        </a:p>
      </dgm:t>
    </dgm:pt>
    <dgm:pt modelId="{78E94806-F46B-496A-AED4-A4EA9DA493C6}">
      <dgm:prSet phldrT="[Texto]" custT="1"/>
      <dgm:spPr/>
      <dgm:t>
        <a:bodyPr/>
        <a:lstStyle/>
        <a:p>
          <a:pPr algn="ctr"/>
          <a:r>
            <a:rPr lang="es-CO" sz="2400" b="1" i="1" dirty="0" smtClean="0">
              <a:sym typeface="Wingdings" panose="05000000000000000000" pitchFamily="2" charset="2"/>
            </a:rPr>
            <a:t>De </a:t>
          </a:r>
          <a:r>
            <a:rPr lang="es-CO" sz="2400" b="1" i="1" dirty="0" smtClean="0"/>
            <a:t>7:00am – 01:00pm y de 02:00-05:00pm</a:t>
          </a:r>
          <a:endParaRPr lang="es-ES" sz="2400" b="1" i="1" dirty="0"/>
        </a:p>
      </dgm:t>
    </dgm:pt>
    <dgm:pt modelId="{AFA3EE6F-1744-4E46-8FBC-CF4A5F14A5C8}" type="parTrans" cxnId="{E10D8544-FBEC-4191-87AC-E46AFCD63CE1}">
      <dgm:prSet/>
      <dgm:spPr/>
      <dgm:t>
        <a:bodyPr/>
        <a:lstStyle/>
        <a:p>
          <a:endParaRPr lang="es-ES"/>
        </a:p>
      </dgm:t>
    </dgm:pt>
    <dgm:pt modelId="{C192E429-F41F-4D71-A0AC-CD63EAADB846}" type="sibTrans" cxnId="{E10D8544-FBEC-4191-87AC-E46AFCD63CE1}">
      <dgm:prSet/>
      <dgm:spPr/>
      <dgm:t>
        <a:bodyPr/>
        <a:lstStyle/>
        <a:p>
          <a:endParaRPr lang="es-ES"/>
        </a:p>
      </dgm:t>
    </dgm:pt>
    <dgm:pt modelId="{0C3DD4F2-B3F3-43AC-8B91-BDCD6DCAE0DD}">
      <dgm:prSet phldrT="[Texto]" custT="1"/>
      <dgm:spPr/>
      <dgm:t>
        <a:bodyPr/>
        <a:lstStyle/>
        <a:p>
          <a:r>
            <a:rPr lang="es-ES" sz="2200" b="1" i="1" dirty="0" smtClean="0"/>
            <a:t>Viernes </a:t>
          </a:r>
          <a:r>
            <a:rPr lang="es-ES" sz="2200" b="1" i="1" dirty="0" smtClean="0">
              <a:sym typeface="Wingdings" panose="05000000000000000000" pitchFamily="2" charset="2"/>
            </a:rPr>
            <a:t>  </a:t>
          </a:r>
          <a:r>
            <a:rPr lang="es-CO" sz="2200" b="1" i="1" dirty="0" smtClean="0">
              <a:sym typeface="Wingdings" panose="05000000000000000000" pitchFamily="2" charset="2"/>
            </a:rPr>
            <a:t>De </a:t>
          </a:r>
          <a:r>
            <a:rPr lang="es-CO" sz="2200" b="1" i="1" dirty="0" smtClean="0"/>
            <a:t>7:00am – 01:00pm y de 02:00-05:00pm</a:t>
          </a:r>
          <a:endParaRPr lang="es-ES" sz="2200" b="1" i="1" dirty="0"/>
        </a:p>
      </dgm:t>
    </dgm:pt>
    <dgm:pt modelId="{DC566754-D225-4C04-A865-9471CAFD6A73}" type="parTrans" cxnId="{73B47FE3-F0A4-4F6B-B7C9-68261819EC55}">
      <dgm:prSet/>
      <dgm:spPr/>
      <dgm:t>
        <a:bodyPr/>
        <a:lstStyle/>
        <a:p>
          <a:endParaRPr lang="es-ES"/>
        </a:p>
      </dgm:t>
    </dgm:pt>
    <dgm:pt modelId="{C092FC45-F3DA-437D-8C94-68104D1FC0DF}" type="sibTrans" cxnId="{73B47FE3-F0A4-4F6B-B7C9-68261819EC55}">
      <dgm:prSet/>
      <dgm:spPr/>
      <dgm:t>
        <a:bodyPr/>
        <a:lstStyle/>
        <a:p>
          <a:endParaRPr lang="es-ES"/>
        </a:p>
      </dgm:t>
    </dgm:pt>
    <dgm:pt modelId="{4F06EA86-0691-449C-B87A-F87566BAD1D1}">
      <dgm:prSet phldrT="[Texto]" custT="1"/>
      <dgm:spPr/>
      <dgm:t>
        <a:bodyPr/>
        <a:lstStyle/>
        <a:p>
          <a:r>
            <a:rPr lang="es-ES" sz="2200" b="1" i="1" dirty="0" smtClean="0"/>
            <a:t>Sábados </a:t>
          </a:r>
          <a:r>
            <a:rPr lang="es-ES" sz="2200" b="1" i="1" dirty="0" smtClean="0">
              <a:sym typeface="Wingdings" panose="05000000000000000000" pitchFamily="2" charset="2"/>
            </a:rPr>
            <a:t>  </a:t>
          </a:r>
          <a:r>
            <a:rPr lang="es-CO" sz="2200" b="1" i="1" dirty="0" smtClean="0">
              <a:sym typeface="Wingdings" panose="05000000000000000000" pitchFamily="2" charset="2"/>
            </a:rPr>
            <a:t>De </a:t>
          </a:r>
          <a:r>
            <a:rPr lang="es-CO" sz="2200" b="1" i="1" dirty="0" smtClean="0"/>
            <a:t>7:00 – 11:00 am (Sólo Higiene Oral)</a:t>
          </a:r>
          <a:endParaRPr lang="es-ES" sz="2200" b="1" i="1" dirty="0"/>
        </a:p>
      </dgm:t>
    </dgm:pt>
    <dgm:pt modelId="{C0C250C4-5A40-4FB2-9116-8C6E2B3B1386}" type="parTrans" cxnId="{5AC6A174-DAC1-488E-B3A1-876ACCB530F8}">
      <dgm:prSet/>
      <dgm:spPr/>
      <dgm:t>
        <a:bodyPr/>
        <a:lstStyle/>
        <a:p>
          <a:endParaRPr lang="es-ES"/>
        </a:p>
      </dgm:t>
    </dgm:pt>
    <dgm:pt modelId="{CBBD00F1-247D-46A1-8F83-7EA23BDC75F8}" type="sibTrans" cxnId="{5AC6A174-DAC1-488E-B3A1-876ACCB530F8}">
      <dgm:prSet/>
      <dgm:spPr/>
      <dgm:t>
        <a:bodyPr/>
        <a:lstStyle/>
        <a:p>
          <a:endParaRPr lang="es-ES"/>
        </a:p>
      </dgm:t>
    </dgm:pt>
    <dgm:pt modelId="{F57FBF51-D404-43B8-B72F-3F53AF4D47CC}" type="pres">
      <dgm:prSet presAssocID="{EFC80C3D-9421-4175-80F3-CFB5481C731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8BFC1DE-09A1-4ACE-8168-08EB32589C07}" type="pres">
      <dgm:prSet presAssocID="{8DB5C0C2-D91D-4DC7-832A-60F39D2E2575}" presName="linNode" presStyleCnt="0"/>
      <dgm:spPr/>
    </dgm:pt>
    <dgm:pt modelId="{6251451A-9512-4F7C-9603-120C24AAD93C}" type="pres">
      <dgm:prSet presAssocID="{8DB5C0C2-D91D-4DC7-832A-60F39D2E2575}" presName="parentText" presStyleLbl="node1" presStyleIdx="0" presStyleCnt="3" custScaleX="79167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070180F-48C7-4FBD-B074-65A3BE2897CB}" type="pres">
      <dgm:prSet presAssocID="{8DB5C0C2-D91D-4DC7-832A-60F39D2E2575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E1A86F3-2D10-4ED5-A53B-DDC2E259996E}" type="pres">
      <dgm:prSet presAssocID="{3F725AD4-0034-4855-B8BC-13199C92289D}" presName="sp" presStyleCnt="0"/>
      <dgm:spPr/>
    </dgm:pt>
    <dgm:pt modelId="{AE0E8367-FCA7-4A33-B8ED-CC535803400B}" type="pres">
      <dgm:prSet presAssocID="{032F3631-2AC7-439B-9F48-45DE00C9F4BB}" presName="linNode" presStyleCnt="0"/>
      <dgm:spPr/>
    </dgm:pt>
    <dgm:pt modelId="{738E5BAF-DA96-4F46-97BB-35BADE45A56D}" type="pres">
      <dgm:prSet presAssocID="{032F3631-2AC7-439B-9F48-45DE00C9F4BB}" presName="parentText" presStyleLbl="node1" presStyleIdx="1" presStyleCnt="3" custScaleX="79167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E06661B-70E2-452B-86AD-89B54900B743}" type="pres">
      <dgm:prSet presAssocID="{032F3631-2AC7-439B-9F48-45DE00C9F4BB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51D7BD6-A1FC-4FB2-8383-E975651C34C1}" type="pres">
      <dgm:prSet presAssocID="{8E1CF750-AE40-494F-9ED4-6FF4DA98911F}" presName="sp" presStyleCnt="0"/>
      <dgm:spPr/>
    </dgm:pt>
    <dgm:pt modelId="{05FF2588-5072-42DF-85BD-634B2B3E8CAC}" type="pres">
      <dgm:prSet presAssocID="{101C1064-00B6-4281-B7ED-DB61A986D1FF}" presName="linNode" presStyleCnt="0"/>
      <dgm:spPr/>
    </dgm:pt>
    <dgm:pt modelId="{04795BDA-F69F-4DA0-85A1-977AD596EAF5}" type="pres">
      <dgm:prSet presAssocID="{101C1064-00B6-4281-B7ED-DB61A986D1FF}" presName="parentText" presStyleLbl="node1" presStyleIdx="2" presStyleCnt="3" custScaleX="79167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796FFA7-50CB-4AE8-A823-F97E152640F8}" type="pres">
      <dgm:prSet presAssocID="{101C1064-00B6-4281-B7ED-DB61A986D1FF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B8724A8-EE8C-46F3-9066-25089250426E}" type="presOf" srcId="{5EA91970-10E2-4940-AEB0-4D4016BCBAC5}" destId="{A796FFA7-50CB-4AE8-A823-F97E152640F8}" srcOrd="0" destOrd="0" presId="urn:microsoft.com/office/officeart/2005/8/layout/vList5"/>
    <dgm:cxn modelId="{FC3DCAF5-6739-49A7-8297-2595248C4663}" srcId="{101C1064-00B6-4281-B7ED-DB61A986D1FF}" destId="{5EA91970-10E2-4940-AEB0-4D4016BCBAC5}" srcOrd="0" destOrd="0" parTransId="{5D40B89A-EDAD-46F5-90A2-D99B82A59E49}" sibTransId="{0EB87A11-59DF-4470-8699-11545C0CA487}"/>
    <dgm:cxn modelId="{128A5B7B-8189-4B28-9222-EAE03C73880E}" srcId="{EFC80C3D-9421-4175-80F3-CFB5481C731A}" destId="{032F3631-2AC7-439B-9F48-45DE00C9F4BB}" srcOrd="1" destOrd="0" parTransId="{2C6C569F-E7AA-45B2-A7A5-8BB8F4D67CBB}" sibTransId="{8E1CF750-AE40-494F-9ED4-6FF4DA98911F}"/>
    <dgm:cxn modelId="{E92146F5-A736-49C5-BF1D-D865D8852091}" srcId="{8DB5C0C2-D91D-4DC7-832A-60F39D2E2575}" destId="{64651966-549D-4B33-96F6-E37B787A49E1}" srcOrd="0" destOrd="0" parTransId="{FFCC080A-1815-4BBA-A8E8-990FFDE26888}" sibTransId="{6D8AA200-1FFB-469E-9E59-5B99D8B2BAE4}"/>
    <dgm:cxn modelId="{8376D190-4382-4850-AC3A-381EE170BDA1}" srcId="{8DB5C0C2-D91D-4DC7-832A-60F39D2E2575}" destId="{9EE8C596-EBD1-4ED4-91F3-40570493D9B1}" srcOrd="1" destOrd="0" parTransId="{7CE11107-C6F9-45AA-9C5E-7D911A0037DB}" sibTransId="{67782EB9-00B1-4A77-8BF5-C8008C1A2849}"/>
    <dgm:cxn modelId="{B5EE8804-078F-4347-8A89-25E4FFBB1784}" type="presOf" srcId="{78E94806-F46B-496A-AED4-A4EA9DA493C6}" destId="{2E06661B-70E2-452B-86AD-89B54900B743}" srcOrd="0" destOrd="1" presId="urn:microsoft.com/office/officeart/2005/8/layout/vList5"/>
    <dgm:cxn modelId="{D777B9A3-6356-43F1-A396-B6C11B29C927}" type="presOf" srcId="{0C3DD4F2-B3F3-43AC-8B91-BDCD6DCAE0DD}" destId="{A796FFA7-50CB-4AE8-A823-F97E152640F8}" srcOrd="0" destOrd="1" presId="urn:microsoft.com/office/officeart/2005/8/layout/vList5"/>
    <dgm:cxn modelId="{7B7C9F57-76A4-46F9-A264-61E05A8B95BA}" type="presOf" srcId="{DB56230F-3B45-4D92-9FC2-330CB13B68FD}" destId="{2E06661B-70E2-452B-86AD-89B54900B743}" srcOrd="0" destOrd="0" presId="urn:microsoft.com/office/officeart/2005/8/layout/vList5"/>
    <dgm:cxn modelId="{6BDF324D-B478-40CF-AE08-C2292F38EB11}" type="presOf" srcId="{4F06EA86-0691-449C-B87A-F87566BAD1D1}" destId="{A796FFA7-50CB-4AE8-A823-F97E152640F8}" srcOrd="0" destOrd="2" presId="urn:microsoft.com/office/officeart/2005/8/layout/vList5"/>
    <dgm:cxn modelId="{03223507-778B-4E5E-892D-117FC96DAE2B}" srcId="{8DB5C0C2-D91D-4DC7-832A-60F39D2E2575}" destId="{8CFCE389-27E3-4C5A-9B4A-CB7FF33CF7AA}" srcOrd="2" destOrd="0" parTransId="{5134568F-CD0F-477C-84A4-AFB907601C27}" sibTransId="{93F8F04C-8404-486F-AA70-5DA4892965C4}"/>
    <dgm:cxn modelId="{8634D973-59CC-4518-9D84-193166217BAF}" srcId="{032F3631-2AC7-439B-9F48-45DE00C9F4BB}" destId="{DB56230F-3B45-4D92-9FC2-330CB13B68FD}" srcOrd="0" destOrd="0" parTransId="{1ABB0D5F-EC90-4E69-9177-03539E394C42}" sibTransId="{3AEA9941-27BD-4CA3-A53E-92AEC58D3AB0}"/>
    <dgm:cxn modelId="{10516216-EF09-496D-8D61-3584A4270201}" type="presOf" srcId="{101C1064-00B6-4281-B7ED-DB61A986D1FF}" destId="{04795BDA-F69F-4DA0-85A1-977AD596EAF5}" srcOrd="0" destOrd="0" presId="urn:microsoft.com/office/officeart/2005/8/layout/vList5"/>
    <dgm:cxn modelId="{53069009-36D2-4AD9-837E-27ED3F5992DA}" type="presOf" srcId="{64651966-549D-4B33-96F6-E37B787A49E1}" destId="{D070180F-48C7-4FBD-B074-65A3BE2897CB}" srcOrd="0" destOrd="0" presId="urn:microsoft.com/office/officeart/2005/8/layout/vList5"/>
    <dgm:cxn modelId="{73B47FE3-F0A4-4F6B-B7C9-68261819EC55}" srcId="{101C1064-00B6-4281-B7ED-DB61A986D1FF}" destId="{0C3DD4F2-B3F3-43AC-8B91-BDCD6DCAE0DD}" srcOrd="1" destOrd="0" parTransId="{DC566754-D225-4C04-A865-9471CAFD6A73}" sibTransId="{C092FC45-F3DA-437D-8C94-68104D1FC0DF}"/>
    <dgm:cxn modelId="{E10D8544-FBEC-4191-87AC-E46AFCD63CE1}" srcId="{032F3631-2AC7-439B-9F48-45DE00C9F4BB}" destId="{78E94806-F46B-496A-AED4-A4EA9DA493C6}" srcOrd="1" destOrd="0" parTransId="{AFA3EE6F-1744-4E46-8FBC-CF4A5F14A5C8}" sibTransId="{C192E429-F41F-4D71-A0AC-CD63EAADB846}"/>
    <dgm:cxn modelId="{CB81E865-1B45-46C7-9AB3-FF115A900C13}" srcId="{EFC80C3D-9421-4175-80F3-CFB5481C731A}" destId="{101C1064-00B6-4281-B7ED-DB61A986D1FF}" srcOrd="2" destOrd="0" parTransId="{4A3B18DE-0A76-4F30-8081-8ADDF94D1905}" sibTransId="{236B19BB-A876-4DBE-B5F3-E4A512EBD778}"/>
    <dgm:cxn modelId="{A986EE7B-8D92-44F0-9FEB-BF1A404B101F}" type="presOf" srcId="{8CFCE389-27E3-4C5A-9B4A-CB7FF33CF7AA}" destId="{D070180F-48C7-4FBD-B074-65A3BE2897CB}" srcOrd="0" destOrd="2" presId="urn:microsoft.com/office/officeart/2005/8/layout/vList5"/>
    <dgm:cxn modelId="{ED6DCB35-FE54-450C-8D03-EDC5422DB5CA}" srcId="{EFC80C3D-9421-4175-80F3-CFB5481C731A}" destId="{8DB5C0C2-D91D-4DC7-832A-60F39D2E2575}" srcOrd="0" destOrd="0" parTransId="{FE7773DB-0F5A-413A-B781-B456C235F6CC}" sibTransId="{3F725AD4-0034-4855-B8BC-13199C92289D}"/>
    <dgm:cxn modelId="{5AC6A174-DAC1-488E-B3A1-876ACCB530F8}" srcId="{101C1064-00B6-4281-B7ED-DB61A986D1FF}" destId="{4F06EA86-0691-449C-B87A-F87566BAD1D1}" srcOrd="2" destOrd="0" parTransId="{C0C250C4-5A40-4FB2-9116-8C6E2B3B1386}" sibTransId="{CBBD00F1-247D-46A1-8F83-7EA23BDC75F8}"/>
    <dgm:cxn modelId="{5E141699-8387-42B8-9191-213D2887AB76}" type="presOf" srcId="{8DB5C0C2-D91D-4DC7-832A-60F39D2E2575}" destId="{6251451A-9512-4F7C-9603-120C24AAD93C}" srcOrd="0" destOrd="0" presId="urn:microsoft.com/office/officeart/2005/8/layout/vList5"/>
    <dgm:cxn modelId="{A2A8B377-7D00-4852-A9BE-E73DDC497CC8}" type="presOf" srcId="{EFC80C3D-9421-4175-80F3-CFB5481C731A}" destId="{F57FBF51-D404-43B8-B72F-3F53AF4D47CC}" srcOrd="0" destOrd="0" presId="urn:microsoft.com/office/officeart/2005/8/layout/vList5"/>
    <dgm:cxn modelId="{9544EC8E-F314-43C5-B765-A9CD327CFB50}" type="presOf" srcId="{032F3631-2AC7-439B-9F48-45DE00C9F4BB}" destId="{738E5BAF-DA96-4F46-97BB-35BADE45A56D}" srcOrd="0" destOrd="0" presId="urn:microsoft.com/office/officeart/2005/8/layout/vList5"/>
    <dgm:cxn modelId="{4D69016F-6AC1-45F3-9ADE-0C8761AA838F}" type="presOf" srcId="{9EE8C596-EBD1-4ED4-91F3-40570493D9B1}" destId="{D070180F-48C7-4FBD-B074-65A3BE2897CB}" srcOrd="0" destOrd="1" presId="urn:microsoft.com/office/officeart/2005/8/layout/vList5"/>
    <dgm:cxn modelId="{5E8EB628-597A-4D10-8190-DAF8B122803A}" type="presParOf" srcId="{F57FBF51-D404-43B8-B72F-3F53AF4D47CC}" destId="{18BFC1DE-09A1-4ACE-8168-08EB32589C07}" srcOrd="0" destOrd="0" presId="urn:microsoft.com/office/officeart/2005/8/layout/vList5"/>
    <dgm:cxn modelId="{37943355-83D8-42DF-A936-7A8A19BEEE39}" type="presParOf" srcId="{18BFC1DE-09A1-4ACE-8168-08EB32589C07}" destId="{6251451A-9512-4F7C-9603-120C24AAD93C}" srcOrd="0" destOrd="0" presId="urn:microsoft.com/office/officeart/2005/8/layout/vList5"/>
    <dgm:cxn modelId="{3A7919EA-F3D8-48DC-8712-606C09FC5FCC}" type="presParOf" srcId="{18BFC1DE-09A1-4ACE-8168-08EB32589C07}" destId="{D070180F-48C7-4FBD-B074-65A3BE2897CB}" srcOrd="1" destOrd="0" presId="urn:microsoft.com/office/officeart/2005/8/layout/vList5"/>
    <dgm:cxn modelId="{FABC98EC-DCBD-4213-962D-8835EBF25C4D}" type="presParOf" srcId="{F57FBF51-D404-43B8-B72F-3F53AF4D47CC}" destId="{FE1A86F3-2D10-4ED5-A53B-DDC2E259996E}" srcOrd="1" destOrd="0" presId="urn:microsoft.com/office/officeart/2005/8/layout/vList5"/>
    <dgm:cxn modelId="{CAD8B78E-8CDE-447F-B5A5-E10DAA186C49}" type="presParOf" srcId="{F57FBF51-D404-43B8-B72F-3F53AF4D47CC}" destId="{AE0E8367-FCA7-4A33-B8ED-CC535803400B}" srcOrd="2" destOrd="0" presId="urn:microsoft.com/office/officeart/2005/8/layout/vList5"/>
    <dgm:cxn modelId="{3A8836FF-3CF2-4D2B-8D2B-9B4F6B730CA4}" type="presParOf" srcId="{AE0E8367-FCA7-4A33-B8ED-CC535803400B}" destId="{738E5BAF-DA96-4F46-97BB-35BADE45A56D}" srcOrd="0" destOrd="0" presId="urn:microsoft.com/office/officeart/2005/8/layout/vList5"/>
    <dgm:cxn modelId="{D4DF68AE-A1B3-4386-9747-F0A3CF3EE089}" type="presParOf" srcId="{AE0E8367-FCA7-4A33-B8ED-CC535803400B}" destId="{2E06661B-70E2-452B-86AD-89B54900B743}" srcOrd="1" destOrd="0" presId="urn:microsoft.com/office/officeart/2005/8/layout/vList5"/>
    <dgm:cxn modelId="{93A604B4-2FFF-4139-A846-92EE4D55F343}" type="presParOf" srcId="{F57FBF51-D404-43B8-B72F-3F53AF4D47CC}" destId="{E51D7BD6-A1FC-4FB2-8383-E975651C34C1}" srcOrd="3" destOrd="0" presId="urn:microsoft.com/office/officeart/2005/8/layout/vList5"/>
    <dgm:cxn modelId="{90BF1789-9167-473C-98F8-9161F086BB10}" type="presParOf" srcId="{F57FBF51-D404-43B8-B72F-3F53AF4D47CC}" destId="{05FF2588-5072-42DF-85BD-634B2B3E8CAC}" srcOrd="4" destOrd="0" presId="urn:microsoft.com/office/officeart/2005/8/layout/vList5"/>
    <dgm:cxn modelId="{4A4D6B7E-14A5-4FA9-A914-7D8571AC468E}" type="presParOf" srcId="{05FF2588-5072-42DF-85BD-634B2B3E8CAC}" destId="{04795BDA-F69F-4DA0-85A1-977AD596EAF5}" srcOrd="0" destOrd="0" presId="urn:microsoft.com/office/officeart/2005/8/layout/vList5"/>
    <dgm:cxn modelId="{B25EA243-4531-4E24-8139-A38C7D4D47D6}" type="presParOf" srcId="{05FF2588-5072-42DF-85BD-634B2B3E8CAC}" destId="{A796FFA7-50CB-4AE8-A823-F97E152640F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9A5BD68-24FA-4FD2-9E8B-EC571FE8885E}" type="doc">
      <dgm:prSet loTypeId="urn:microsoft.com/office/officeart/2008/layout/AscendingPictureAccentProcess" loCatId="pictur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13C15BFE-34D5-4B45-80A1-236F21EFE98A}">
      <dgm:prSet phldrT="[Texto]" custT="1"/>
      <dgm:spPr/>
      <dgm:t>
        <a:bodyPr/>
        <a:lstStyle/>
        <a:p>
          <a:pPr algn="ctr"/>
          <a:r>
            <a:rPr lang="es-ES" sz="3200" dirty="0" smtClean="0"/>
            <a:t>U.B.A.</a:t>
          </a:r>
        </a:p>
        <a:p>
          <a:pPr algn="ctr"/>
          <a:r>
            <a:rPr lang="es-ES" sz="3200" dirty="0" smtClean="0"/>
            <a:t>CAMILO TORRES</a:t>
          </a:r>
          <a:endParaRPr lang="es-ES" sz="3200" dirty="0"/>
        </a:p>
      </dgm:t>
    </dgm:pt>
    <dgm:pt modelId="{454FBC47-A914-4383-BEE6-24F41762E6AC}" type="parTrans" cxnId="{720E6C1E-D522-4314-88FC-A55E11814884}">
      <dgm:prSet/>
      <dgm:spPr/>
      <dgm:t>
        <a:bodyPr/>
        <a:lstStyle/>
        <a:p>
          <a:endParaRPr lang="es-ES"/>
        </a:p>
      </dgm:t>
    </dgm:pt>
    <dgm:pt modelId="{48E5C6C5-1882-4D03-86EA-FF67C6F8BB0B}" type="sibTrans" cxnId="{720E6C1E-D522-4314-88FC-A55E11814884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000" b="-21000"/>
          </a:stretch>
        </a:blipFill>
      </dgm:spPr>
      <dgm:t>
        <a:bodyPr/>
        <a:lstStyle/>
        <a:p>
          <a:endParaRPr lang="es-ES"/>
        </a:p>
      </dgm:t>
    </dgm:pt>
    <dgm:pt modelId="{B2806749-E675-48EE-B34C-4DC05183D1CC}">
      <dgm:prSet phldrT="[Texto]" custT="1"/>
      <dgm:spPr/>
      <dgm:t>
        <a:bodyPr/>
        <a:lstStyle/>
        <a:p>
          <a:pPr algn="ctr"/>
          <a:r>
            <a:rPr lang="es-ES" sz="3200" dirty="0" smtClean="0"/>
            <a:t>U.B.A. PRINCIPAL</a:t>
          </a:r>
          <a:endParaRPr lang="es-ES" sz="3200" dirty="0"/>
        </a:p>
      </dgm:t>
    </dgm:pt>
    <dgm:pt modelId="{7026DF9F-E004-4492-A792-7C22759DCD43}" type="parTrans" cxnId="{F5351AA9-2A40-49DB-9173-204E6F492FA5}">
      <dgm:prSet/>
      <dgm:spPr/>
      <dgm:t>
        <a:bodyPr/>
        <a:lstStyle/>
        <a:p>
          <a:endParaRPr lang="es-ES"/>
        </a:p>
      </dgm:t>
    </dgm:pt>
    <dgm:pt modelId="{B75BEDA7-008D-4848-8272-C82D1857A74D}" type="sibTrans" cxnId="{F5351AA9-2A40-49DB-9173-204E6F492FA5}">
      <dgm:prSet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s-ES"/>
        </a:p>
      </dgm:t>
    </dgm:pt>
    <dgm:pt modelId="{F9D29A0C-F030-4F87-8F3E-470949082842}" type="pres">
      <dgm:prSet presAssocID="{59A5BD68-24FA-4FD2-9E8B-EC571FE8885E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ES"/>
        </a:p>
      </dgm:t>
    </dgm:pt>
    <dgm:pt modelId="{41FA317F-F96C-41B0-A8E2-FEDF373E21E6}" type="pres">
      <dgm:prSet presAssocID="{59A5BD68-24FA-4FD2-9E8B-EC571FE8885E}" presName="dot1" presStyleLbl="alignNode1" presStyleIdx="0" presStyleCnt="10"/>
      <dgm:spPr/>
    </dgm:pt>
    <dgm:pt modelId="{109A932F-54F3-48DB-A7D7-861AC7732864}" type="pres">
      <dgm:prSet presAssocID="{59A5BD68-24FA-4FD2-9E8B-EC571FE8885E}" presName="dot2" presStyleLbl="alignNode1" presStyleIdx="1" presStyleCnt="10"/>
      <dgm:spPr/>
    </dgm:pt>
    <dgm:pt modelId="{CDAED420-6A84-47C6-A065-42D9003EF85F}" type="pres">
      <dgm:prSet presAssocID="{59A5BD68-24FA-4FD2-9E8B-EC571FE8885E}" presName="dot3" presStyleLbl="alignNode1" presStyleIdx="2" presStyleCnt="10"/>
      <dgm:spPr/>
    </dgm:pt>
    <dgm:pt modelId="{6C7A706A-5C4E-439A-AF79-A501E0632035}" type="pres">
      <dgm:prSet presAssocID="{59A5BD68-24FA-4FD2-9E8B-EC571FE8885E}" presName="dotArrow1" presStyleLbl="alignNode1" presStyleIdx="3" presStyleCnt="10"/>
      <dgm:spPr/>
    </dgm:pt>
    <dgm:pt modelId="{F1AF889F-7796-49FE-9619-12B9F9C143C7}" type="pres">
      <dgm:prSet presAssocID="{59A5BD68-24FA-4FD2-9E8B-EC571FE8885E}" presName="dotArrow2" presStyleLbl="alignNode1" presStyleIdx="4" presStyleCnt="10"/>
      <dgm:spPr/>
    </dgm:pt>
    <dgm:pt modelId="{47A984BC-FE06-44C5-BEF0-4F330BB02D75}" type="pres">
      <dgm:prSet presAssocID="{59A5BD68-24FA-4FD2-9E8B-EC571FE8885E}" presName="dotArrow3" presStyleLbl="alignNode1" presStyleIdx="5" presStyleCnt="10"/>
      <dgm:spPr/>
    </dgm:pt>
    <dgm:pt modelId="{F9D7FDFE-8624-40BD-9833-91E6FF166581}" type="pres">
      <dgm:prSet presAssocID="{59A5BD68-24FA-4FD2-9E8B-EC571FE8885E}" presName="dotArrow4" presStyleLbl="alignNode1" presStyleIdx="6" presStyleCnt="10"/>
      <dgm:spPr/>
    </dgm:pt>
    <dgm:pt modelId="{BF2605BD-02C0-4E32-8466-FBD9034FE291}" type="pres">
      <dgm:prSet presAssocID="{59A5BD68-24FA-4FD2-9E8B-EC571FE8885E}" presName="dotArrow5" presStyleLbl="alignNode1" presStyleIdx="7" presStyleCnt="10"/>
      <dgm:spPr/>
    </dgm:pt>
    <dgm:pt modelId="{9E93DDBA-7339-4D96-8B81-F30DA5A23C6A}" type="pres">
      <dgm:prSet presAssocID="{59A5BD68-24FA-4FD2-9E8B-EC571FE8885E}" presName="dotArrow6" presStyleLbl="alignNode1" presStyleIdx="8" presStyleCnt="10"/>
      <dgm:spPr/>
    </dgm:pt>
    <dgm:pt modelId="{36DD90C2-84D4-4C9E-99BE-306EBFF4CAC9}" type="pres">
      <dgm:prSet presAssocID="{59A5BD68-24FA-4FD2-9E8B-EC571FE8885E}" presName="dotArrow7" presStyleLbl="alignNode1" presStyleIdx="9" presStyleCnt="10"/>
      <dgm:spPr/>
    </dgm:pt>
    <dgm:pt modelId="{6F5DC08C-1E62-4D99-89AC-E3E15F3F6ED4}" type="pres">
      <dgm:prSet presAssocID="{13C15BFE-34D5-4B45-80A1-236F21EFE98A}" presName="parTx1" presStyleLbl="node1" presStyleIdx="0" presStyleCnt="2"/>
      <dgm:spPr/>
      <dgm:t>
        <a:bodyPr/>
        <a:lstStyle/>
        <a:p>
          <a:endParaRPr lang="es-ES"/>
        </a:p>
      </dgm:t>
    </dgm:pt>
    <dgm:pt modelId="{1AFBBE3A-7FC9-4FFC-9567-6B933693193E}" type="pres">
      <dgm:prSet presAssocID="{48E5C6C5-1882-4D03-86EA-FF67C6F8BB0B}" presName="picture1" presStyleCnt="0"/>
      <dgm:spPr/>
    </dgm:pt>
    <dgm:pt modelId="{2C12D012-24AC-4E1C-B17E-23DE6955BE68}" type="pres">
      <dgm:prSet presAssocID="{48E5C6C5-1882-4D03-86EA-FF67C6F8BB0B}" presName="imageRepeatNode" presStyleLbl="fgImgPlace1" presStyleIdx="0" presStyleCnt="2"/>
      <dgm:spPr/>
      <dgm:t>
        <a:bodyPr/>
        <a:lstStyle/>
        <a:p>
          <a:endParaRPr lang="es-ES"/>
        </a:p>
      </dgm:t>
    </dgm:pt>
    <dgm:pt modelId="{D5868180-3FC1-4CA2-94E5-FAA29E0898EA}" type="pres">
      <dgm:prSet presAssocID="{B2806749-E675-48EE-B34C-4DC05183D1CC}" presName="parTx2" presStyleLbl="node1" presStyleIdx="1" presStyleCnt="2"/>
      <dgm:spPr/>
      <dgm:t>
        <a:bodyPr/>
        <a:lstStyle/>
        <a:p>
          <a:endParaRPr lang="es-ES"/>
        </a:p>
      </dgm:t>
    </dgm:pt>
    <dgm:pt modelId="{D57E35A1-8277-4676-9ACD-32916BCB5974}" type="pres">
      <dgm:prSet presAssocID="{B75BEDA7-008D-4848-8272-C82D1857A74D}" presName="picture2" presStyleCnt="0"/>
      <dgm:spPr/>
    </dgm:pt>
    <dgm:pt modelId="{65190B65-7DA3-4A1B-AD6A-E7D1A2E68A1D}" type="pres">
      <dgm:prSet presAssocID="{B75BEDA7-008D-4848-8272-C82D1857A74D}" presName="imageRepeatNode" presStyleLbl="fgImgPlace1" presStyleIdx="1" presStyleCnt="2"/>
      <dgm:spPr/>
      <dgm:t>
        <a:bodyPr/>
        <a:lstStyle/>
        <a:p>
          <a:endParaRPr lang="es-ES"/>
        </a:p>
      </dgm:t>
    </dgm:pt>
  </dgm:ptLst>
  <dgm:cxnLst>
    <dgm:cxn modelId="{5A578522-2360-4EA5-A4F7-2DBE4E83A5DF}" type="presOf" srcId="{59A5BD68-24FA-4FD2-9E8B-EC571FE8885E}" destId="{F9D29A0C-F030-4F87-8F3E-470949082842}" srcOrd="0" destOrd="0" presId="urn:microsoft.com/office/officeart/2008/layout/AscendingPictureAccentProcess"/>
    <dgm:cxn modelId="{A39259D9-DDF2-48D9-875B-8D727AFE39B9}" type="presOf" srcId="{B75BEDA7-008D-4848-8272-C82D1857A74D}" destId="{65190B65-7DA3-4A1B-AD6A-E7D1A2E68A1D}" srcOrd="0" destOrd="0" presId="urn:microsoft.com/office/officeart/2008/layout/AscendingPictureAccentProcess"/>
    <dgm:cxn modelId="{AA6B7F1D-A682-4C11-9106-5A12E73BC36B}" type="presOf" srcId="{48E5C6C5-1882-4D03-86EA-FF67C6F8BB0B}" destId="{2C12D012-24AC-4E1C-B17E-23DE6955BE68}" srcOrd="0" destOrd="0" presId="urn:microsoft.com/office/officeart/2008/layout/AscendingPictureAccentProcess"/>
    <dgm:cxn modelId="{8A406000-484C-46FF-B807-1B237527923A}" type="presOf" srcId="{13C15BFE-34D5-4B45-80A1-236F21EFE98A}" destId="{6F5DC08C-1E62-4D99-89AC-E3E15F3F6ED4}" srcOrd="0" destOrd="0" presId="urn:microsoft.com/office/officeart/2008/layout/AscendingPictureAccentProcess"/>
    <dgm:cxn modelId="{720E6C1E-D522-4314-88FC-A55E11814884}" srcId="{59A5BD68-24FA-4FD2-9E8B-EC571FE8885E}" destId="{13C15BFE-34D5-4B45-80A1-236F21EFE98A}" srcOrd="0" destOrd="0" parTransId="{454FBC47-A914-4383-BEE6-24F41762E6AC}" sibTransId="{48E5C6C5-1882-4D03-86EA-FF67C6F8BB0B}"/>
    <dgm:cxn modelId="{4DB1CF87-1251-47C1-B396-6552DF4C7FFC}" type="presOf" srcId="{B2806749-E675-48EE-B34C-4DC05183D1CC}" destId="{D5868180-3FC1-4CA2-94E5-FAA29E0898EA}" srcOrd="0" destOrd="0" presId="urn:microsoft.com/office/officeart/2008/layout/AscendingPictureAccentProcess"/>
    <dgm:cxn modelId="{F5351AA9-2A40-49DB-9173-204E6F492FA5}" srcId="{59A5BD68-24FA-4FD2-9E8B-EC571FE8885E}" destId="{B2806749-E675-48EE-B34C-4DC05183D1CC}" srcOrd="1" destOrd="0" parTransId="{7026DF9F-E004-4492-A792-7C22759DCD43}" sibTransId="{B75BEDA7-008D-4848-8272-C82D1857A74D}"/>
    <dgm:cxn modelId="{40D7B3D2-CEC9-481B-A506-F62F841ACE92}" type="presParOf" srcId="{F9D29A0C-F030-4F87-8F3E-470949082842}" destId="{41FA317F-F96C-41B0-A8E2-FEDF373E21E6}" srcOrd="0" destOrd="0" presId="urn:microsoft.com/office/officeart/2008/layout/AscendingPictureAccentProcess"/>
    <dgm:cxn modelId="{C5F003C4-A724-4397-A8F5-F20D2AF3C158}" type="presParOf" srcId="{F9D29A0C-F030-4F87-8F3E-470949082842}" destId="{109A932F-54F3-48DB-A7D7-861AC7732864}" srcOrd="1" destOrd="0" presId="urn:microsoft.com/office/officeart/2008/layout/AscendingPictureAccentProcess"/>
    <dgm:cxn modelId="{869DA7BF-CE02-4C05-8F8B-B0A0EC991F65}" type="presParOf" srcId="{F9D29A0C-F030-4F87-8F3E-470949082842}" destId="{CDAED420-6A84-47C6-A065-42D9003EF85F}" srcOrd="2" destOrd="0" presId="urn:microsoft.com/office/officeart/2008/layout/AscendingPictureAccentProcess"/>
    <dgm:cxn modelId="{94F98DED-F4C1-4910-876F-B88EB9D4450B}" type="presParOf" srcId="{F9D29A0C-F030-4F87-8F3E-470949082842}" destId="{6C7A706A-5C4E-439A-AF79-A501E0632035}" srcOrd="3" destOrd="0" presId="urn:microsoft.com/office/officeart/2008/layout/AscendingPictureAccentProcess"/>
    <dgm:cxn modelId="{2706C74D-95D0-421A-8F95-ECC73FE434E7}" type="presParOf" srcId="{F9D29A0C-F030-4F87-8F3E-470949082842}" destId="{F1AF889F-7796-49FE-9619-12B9F9C143C7}" srcOrd="4" destOrd="0" presId="urn:microsoft.com/office/officeart/2008/layout/AscendingPictureAccentProcess"/>
    <dgm:cxn modelId="{E4CD0092-340C-4B98-819D-4E1A4F38DA34}" type="presParOf" srcId="{F9D29A0C-F030-4F87-8F3E-470949082842}" destId="{47A984BC-FE06-44C5-BEF0-4F330BB02D75}" srcOrd="5" destOrd="0" presId="urn:microsoft.com/office/officeart/2008/layout/AscendingPictureAccentProcess"/>
    <dgm:cxn modelId="{87FD4763-35D3-47A0-9176-82133DF7C6B7}" type="presParOf" srcId="{F9D29A0C-F030-4F87-8F3E-470949082842}" destId="{F9D7FDFE-8624-40BD-9833-91E6FF166581}" srcOrd="6" destOrd="0" presId="urn:microsoft.com/office/officeart/2008/layout/AscendingPictureAccentProcess"/>
    <dgm:cxn modelId="{9A756B40-D38F-4704-B2CE-61FE7E502FBA}" type="presParOf" srcId="{F9D29A0C-F030-4F87-8F3E-470949082842}" destId="{BF2605BD-02C0-4E32-8466-FBD9034FE291}" srcOrd="7" destOrd="0" presId="urn:microsoft.com/office/officeart/2008/layout/AscendingPictureAccentProcess"/>
    <dgm:cxn modelId="{E3E4141F-B1AF-4E76-B3A6-EED8322A84A4}" type="presParOf" srcId="{F9D29A0C-F030-4F87-8F3E-470949082842}" destId="{9E93DDBA-7339-4D96-8B81-F30DA5A23C6A}" srcOrd="8" destOrd="0" presId="urn:microsoft.com/office/officeart/2008/layout/AscendingPictureAccentProcess"/>
    <dgm:cxn modelId="{0AC8B21D-4ECB-449A-A853-8D2B86AA94E4}" type="presParOf" srcId="{F9D29A0C-F030-4F87-8F3E-470949082842}" destId="{36DD90C2-84D4-4C9E-99BE-306EBFF4CAC9}" srcOrd="9" destOrd="0" presId="urn:microsoft.com/office/officeart/2008/layout/AscendingPictureAccentProcess"/>
    <dgm:cxn modelId="{2ECE6257-6431-4406-97F9-D95DCF9A5C3E}" type="presParOf" srcId="{F9D29A0C-F030-4F87-8F3E-470949082842}" destId="{6F5DC08C-1E62-4D99-89AC-E3E15F3F6ED4}" srcOrd="10" destOrd="0" presId="urn:microsoft.com/office/officeart/2008/layout/AscendingPictureAccentProcess"/>
    <dgm:cxn modelId="{BFBD5826-C0A3-4D73-A44B-DF443CB9F2C1}" type="presParOf" srcId="{F9D29A0C-F030-4F87-8F3E-470949082842}" destId="{1AFBBE3A-7FC9-4FFC-9567-6B933693193E}" srcOrd="11" destOrd="0" presId="urn:microsoft.com/office/officeart/2008/layout/AscendingPictureAccentProcess"/>
    <dgm:cxn modelId="{66A56612-AFCB-45CA-8414-EA1100152D47}" type="presParOf" srcId="{1AFBBE3A-7FC9-4FFC-9567-6B933693193E}" destId="{2C12D012-24AC-4E1C-B17E-23DE6955BE68}" srcOrd="0" destOrd="0" presId="urn:microsoft.com/office/officeart/2008/layout/AscendingPictureAccentProcess"/>
    <dgm:cxn modelId="{9ADACEAD-53B1-4B0E-9C07-76203733B5F8}" type="presParOf" srcId="{F9D29A0C-F030-4F87-8F3E-470949082842}" destId="{D5868180-3FC1-4CA2-94E5-FAA29E0898EA}" srcOrd="12" destOrd="0" presId="urn:microsoft.com/office/officeart/2008/layout/AscendingPictureAccentProcess"/>
    <dgm:cxn modelId="{3395CC4C-37D4-4D42-9761-9D9DEC9137E2}" type="presParOf" srcId="{F9D29A0C-F030-4F87-8F3E-470949082842}" destId="{D57E35A1-8277-4676-9ACD-32916BCB5974}" srcOrd="13" destOrd="0" presId="urn:microsoft.com/office/officeart/2008/layout/AscendingPictureAccentProcess"/>
    <dgm:cxn modelId="{71ABF25D-531C-4826-A288-045BFED2509F}" type="presParOf" srcId="{D57E35A1-8277-4676-9ACD-32916BCB5974}" destId="{65190B65-7DA3-4A1B-AD6A-E7D1A2E68A1D}" srcOrd="0" destOrd="0" presId="urn:microsoft.com/office/officeart/2008/layout/AscendingPictureAccent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37A740-835D-4FB9-A430-9F7C5ABF740C}">
      <dsp:nvSpPr>
        <dsp:cNvPr id="0" name=""/>
        <dsp:cNvSpPr/>
      </dsp:nvSpPr>
      <dsp:spPr>
        <a:xfrm>
          <a:off x="9022117" y="1987137"/>
          <a:ext cx="91440" cy="77755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77557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86F8A1-BD25-4A44-BED9-80DC452A60D1}">
      <dsp:nvSpPr>
        <dsp:cNvPr id="0" name=""/>
        <dsp:cNvSpPr/>
      </dsp:nvSpPr>
      <dsp:spPr>
        <a:xfrm>
          <a:off x="5947469" y="604790"/>
          <a:ext cx="3120368" cy="7775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9882"/>
              </a:lnTo>
              <a:lnTo>
                <a:pt x="3120368" y="529882"/>
              </a:lnTo>
              <a:lnTo>
                <a:pt x="3120368" y="777557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2799BE-4540-4737-B0AD-D9700756D459}">
      <dsp:nvSpPr>
        <dsp:cNvPr id="0" name=""/>
        <dsp:cNvSpPr/>
      </dsp:nvSpPr>
      <dsp:spPr>
        <a:xfrm>
          <a:off x="2781381" y="1987137"/>
          <a:ext cx="91440" cy="77755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77557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DDDE82-D4D9-4A3C-804E-D79A7AE3A835}">
      <dsp:nvSpPr>
        <dsp:cNvPr id="0" name=""/>
        <dsp:cNvSpPr/>
      </dsp:nvSpPr>
      <dsp:spPr>
        <a:xfrm>
          <a:off x="2827101" y="604790"/>
          <a:ext cx="3120368" cy="777557"/>
        </a:xfrm>
        <a:custGeom>
          <a:avLst/>
          <a:gdLst/>
          <a:ahLst/>
          <a:cxnLst/>
          <a:rect l="0" t="0" r="0" b="0"/>
          <a:pathLst>
            <a:path>
              <a:moveTo>
                <a:pt x="3120368" y="0"/>
              </a:moveTo>
              <a:lnTo>
                <a:pt x="3120368" y="529882"/>
              </a:lnTo>
              <a:lnTo>
                <a:pt x="0" y="529882"/>
              </a:lnTo>
              <a:lnTo>
                <a:pt x="0" y="777557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EEAEA8-831A-45EC-8DD3-239DE17A9527}">
      <dsp:nvSpPr>
        <dsp:cNvPr id="0" name=""/>
        <dsp:cNvSpPr/>
      </dsp:nvSpPr>
      <dsp:spPr>
        <a:xfrm>
          <a:off x="4218485" y="0"/>
          <a:ext cx="3457967" cy="60478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6F863B-DB7D-43B6-936C-4B36099BEF68}">
      <dsp:nvSpPr>
        <dsp:cNvPr id="0" name=""/>
        <dsp:cNvSpPr/>
      </dsp:nvSpPr>
      <dsp:spPr>
        <a:xfrm>
          <a:off x="4515546" y="282208"/>
          <a:ext cx="3457967" cy="6047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000" kern="1200" dirty="0" smtClean="0"/>
            <a:t>SALUD ORAL</a:t>
          </a:r>
          <a:endParaRPr lang="es-ES" sz="4000" kern="1200" dirty="0"/>
        </a:p>
      </dsp:txBody>
      <dsp:txXfrm>
        <a:off x="4533260" y="299922"/>
        <a:ext cx="3422539" cy="569361"/>
      </dsp:txXfrm>
    </dsp:sp>
    <dsp:sp modelId="{82454968-DF41-4170-85B5-2347EADF4E6F}">
      <dsp:nvSpPr>
        <dsp:cNvPr id="0" name=""/>
        <dsp:cNvSpPr/>
      </dsp:nvSpPr>
      <dsp:spPr>
        <a:xfrm>
          <a:off x="642732" y="1382347"/>
          <a:ext cx="4368738" cy="60478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35EF60-DB8A-44E5-992C-053550E1178B}">
      <dsp:nvSpPr>
        <dsp:cNvPr id="0" name=""/>
        <dsp:cNvSpPr/>
      </dsp:nvSpPr>
      <dsp:spPr>
        <a:xfrm>
          <a:off x="939792" y="1664555"/>
          <a:ext cx="4368738" cy="6047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600" kern="1200" dirty="0" smtClean="0"/>
            <a:t>ODONTOLOGÍA</a:t>
          </a:r>
          <a:endParaRPr lang="es-ES" sz="3600" kern="1200" dirty="0"/>
        </a:p>
      </dsp:txBody>
      <dsp:txXfrm>
        <a:off x="957506" y="1682269"/>
        <a:ext cx="4333310" cy="569361"/>
      </dsp:txXfrm>
    </dsp:sp>
    <dsp:sp modelId="{2FDC07CC-277C-4A02-9EE7-8FD4DF5BF626}">
      <dsp:nvSpPr>
        <dsp:cNvPr id="0" name=""/>
        <dsp:cNvSpPr/>
      </dsp:nvSpPr>
      <dsp:spPr>
        <a:xfrm>
          <a:off x="3794" y="2764694"/>
          <a:ext cx="5646614" cy="3300436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1F12FB-2701-443D-B16E-DA2066DE6D10}">
      <dsp:nvSpPr>
        <dsp:cNvPr id="0" name=""/>
        <dsp:cNvSpPr/>
      </dsp:nvSpPr>
      <dsp:spPr>
        <a:xfrm>
          <a:off x="300855" y="3046902"/>
          <a:ext cx="5646614" cy="33004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just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i="0" kern="1200" dirty="0" smtClean="0"/>
            <a:t>La odontología </a:t>
          </a:r>
          <a:r>
            <a:rPr lang="es-ES" sz="2000" b="0" i="0" kern="1200" dirty="0" smtClean="0"/>
            <a:t>es la rama de la medicina que se especializa en el diagnóstico, tratamiento y prevención de enfermedades y condiciones que afectan la cavidad oral y estructuras asociadas, como los dientes, las encías, la lengua, el paladar, la mandíbula y la articulación temporomandibular.  </a:t>
          </a:r>
          <a:endParaRPr lang="es-ES" sz="2000" kern="1200" dirty="0" smtClean="0"/>
        </a:p>
      </dsp:txBody>
      <dsp:txXfrm>
        <a:off x="397521" y="3143568"/>
        <a:ext cx="5453282" cy="3107104"/>
      </dsp:txXfrm>
    </dsp:sp>
    <dsp:sp modelId="{BB14A63F-489E-43E1-95F1-FB1EBDE21E6F}">
      <dsp:nvSpPr>
        <dsp:cNvPr id="0" name=""/>
        <dsp:cNvSpPr/>
      </dsp:nvSpPr>
      <dsp:spPr>
        <a:xfrm>
          <a:off x="6883468" y="1382347"/>
          <a:ext cx="4368738" cy="60478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3D1066-A4A2-4D2B-A03B-E0EFC8A9B9FD}">
      <dsp:nvSpPr>
        <dsp:cNvPr id="0" name=""/>
        <dsp:cNvSpPr/>
      </dsp:nvSpPr>
      <dsp:spPr>
        <a:xfrm>
          <a:off x="7180529" y="1664555"/>
          <a:ext cx="4368738" cy="6047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600" kern="1200" dirty="0" smtClean="0"/>
            <a:t>HIGIENE ORAL</a:t>
          </a:r>
          <a:endParaRPr lang="es-ES" sz="3600" kern="1200" dirty="0"/>
        </a:p>
      </dsp:txBody>
      <dsp:txXfrm>
        <a:off x="7198243" y="1682269"/>
        <a:ext cx="4333310" cy="569361"/>
      </dsp:txXfrm>
    </dsp:sp>
    <dsp:sp modelId="{6A3EBFF2-AFF3-4319-A13C-8C78515B3CC3}">
      <dsp:nvSpPr>
        <dsp:cNvPr id="0" name=""/>
        <dsp:cNvSpPr/>
      </dsp:nvSpPr>
      <dsp:spPr>
        <a:xfrm>
          <a:off x="6244530" y="2764694"/>
          <a:ext cx="5646614" cy="3300436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5BE01C-585C-4EB7-8CCA-E3256C06BC99}">
      <dsp:nvSpPr>
        <dsp:cNvPr id="0" name=""/>
        <dsp:cNvSpPr/>
      </dsp:nvSpPr>
      <dsp:spPr>
        <a:xfrm>
          <a:off x="6541591" y="3046902"/>
          <a:ext cx="5646614" cy="33004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just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/>
            <a:t>Higiene Oral</a:t>
          </a:r>
          <a:r>
            <a:rPr lang="es-ES" sz="2000" kern="1200" dirty="0" smtClean="0"/>
            <a:t> hace referencia a la "Promoción y Prevención en Salud Oral", un enfoque integral que busca fomentar hábitos saludables para prevenir enfermedades bucodentales y promover una buena salud oral a lo largo de la vida.</a:t>
          </a:r>
          <a:endParaRPr lang="es-ES" sz="2000" kern="1200" dirty="0"/>
        </a:p>
      </dsp:txBody>
      <dsp:txXfrm>
        <a:off x="6638257" y="3143568"/>
        <a:ext cx="5453282" cy="31071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A84FA9-7321-4CA3-9677-6BB831B94D5E}">
      <dsp:nvSpPr>
        <dsp:cNvPr id="0" name=""/>
        <dsp:cNvSpPr/>
      </dsp:nvSpPr>
      <dsp:spPr>
        <a:xfrm>
          <a:off x="1034" y="173726"/>
          <a:ext cx="3763763" cy="75958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915" tIns="54610" rIns="81915" bIns="5461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300" kern="1200" dirty="0" smtClean="0"/>
            <a:t>ODONTOLOGÍA</a:t>
          </a:r>
          <a:endParaRPr lang="es-ES" sz="4300" kern="1200" dirty="0"/>
        </a:p>
      </dsp:txBody>
      <dsp:txXfrm>
        <a:off x="23281" y="195973"/>
        <a:ext cx="3719269" cy="715090"/>
      </dsp:txXfrm>
    </dsp:sp>
    <dsp:sp modelId="{3C8C4153-589D-4629-BA1D-81966331674D}">
      <dsp:nvSpPr>
        <dsp:cNvPr id="0" name=""/>
        <dsp:cNvSpPr/>
      </dsp:nvSpPr>
      <dsp:spPr>
        <a:xfrm>
          <a:off x="377410" y="933310"/>
          <a:ext cx="376376" cy="24896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89626"/>
              </a:lnTo>
              <a:lnTo>
                <a:pt x="376376" y="2489626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E37DA6-855A-4EDE-85BC-C1925E235BA0}">
      <dsp:nvSpPr>
        <dsp:cNvPr id="0" name=""/>
        <dsp:cNvSpPr/>
      </dsp:nvSpPr>
      <dsp:spPr>
        <a:xfrm>
          <a:off x="753786" y="1403781"/>
          <a:ext cx="3011011" cy="40383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kern="1200" dirty="0" smtClean="0"/>
            <a:t>- Consulta De Primera Vez Por Odontología General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kern="1200" dirty="0" smtClean="0"/>
            <a:t>- Consulta De Control O De Seguimiento Por Odontología General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kern="1200" dirty="0" smtClean="0"/>
            <a:t>-Exodoncias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kern="1200" dirty="0" smtClean="0"/>
            <a:t>- Tratamiento de Conducto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kern="1200" dirty="0" smtClean="0"/>
            <a:t>- Obturaciones Dentales (Calzas)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kern="1200" dirty="0"/>
        </a:p>
      </dsp:txBody>
      <dsp:txXfrm>
        <a:off x="841976" y="1491971"/>
        <a:ext cx="2834631" cy="3861931"/>
      </dsp:txXfrm>
    </dsp:sp>
    <dsp:sp modelId="{281866C6-4508-44C9-8A1C-6381A2D08375}">
      <dsp:nvSpPr>
        <dsp:cNvPr id="0" name=""/>
        <dsp:cNvSpPr/>
      </dsp:nvSpPr>
      <dsp:spPr>
        <a:xfrm>
          <a:off x="4705738" y="173726"/>
          <a:ext cx="3763763" cy="759584"/>
        </a:xfrm>
        <a:prstGeom prst="roundRect">
          <a:avLst>
            <a:gd name="adj" fmla="val 1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915" tIns="54610" rIns="81915" bIns="5461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300" kern="1200" dirty="0" smtClean="0"/>
            <a:t>HIGIENE ORAL</a:t>
          </a:r>
          <a:endParaRPr lang="es-ES" sz="4300" kern="1200" dirty="0"/>
        </a:p>
      </dsp:txBody>
      <dsp:txXfrm>
        <a:off x="4727985" y="195973"/>
        <a:ext cx="3719269" cy="715090"/>
      </dsp:txXfrm>
    </dsp:sp>
    <dsp:sp modelId="{CA88AA5A-6B80-4F04-AE7A-CD0029CEBC17}">
      <dsp:nvSpPr>
        <dsp:cNvPr id="0" name=""/>
        <dsp:cNvSpPr/>
      </dsp:nvSpPr>
      <dsp:spPr>
        <a:xfrm>
          <a:off x="5082115" y="933310"/>
          <a:ext cx="376376" cy="24896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89626"/>
              </a:lnTo>
              <a:lnTo>
                <a:pt x="376376" y="2489626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E76F33-3C2F-4305-B49C-CB23E6051EDD}">
      <dsp:nvSpPr>
        <dsp:cNvPr id="0" name=""/>
        <dsp:cNvSpPr/>
      </dsp:nvSpPr>
      <dsp:spPr>
        <a:xfrm>
          <a:off x="5458491" y="1403781"/>
          <a:ext cx="3011011" cy="40383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kern="1200" dirty="0" smtClean="0"/>
            <a:t>-Profilaxis Dental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kern="1200" dirty="0" smtClean="0"/>
            <a:t>-Control De Placa Dental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kern="1200" dirty="0" smtClean="0"/>
            <a:t>-Topicación De Flúor En Barniz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kern="1200" dirty="0" smtClean="0"/>
            <a:t>-Aplicación De Sellantes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kern="1200" dirty="0" smtClean="0"/>
            <a:t>Detartraje Supragingival</a:t>
          </a:r>
          <a:endParaRPr lang="es-ES" sz="1800" kern="1200" dirty="0"/>
        </a:p>
      </dsp:txBody>
      <dsp:txXfrm>
        <a:off x="5546681" y="1491971"/>
        <a:ext cx="2834631" cy="386193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70180F-48C7-4FBD-B074-65A3BE2897CB}">
      <dsp:nvSpPr>
        <dsp:cNvPr id="0" name=""/>
        <dsp:cNvSpPr/>
      </dsp:nvSpPr>
      <dsp:spPr>
        <a:xfrm rot="5400000">
          <a:off x="7320853" y="-3074915"/>
          <a:ext cx="1511815" cy="8045326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2200" b="1" i="1" kern="1200" dirty="0" smtClean="0"/>
            <a:t>De Lunes a Viernes </a:t>
          </a:r>
          <a:r>
            <a:rPr lang="es-CO" sz="2200" b="1" i="1" kern="1200" dirty="0" smtClean="0">
              <a:sym typeface="Wingdings" panose="05000000000000000000" pitchFamily="2" charset="2"/>
            </a:rPr>
            <a:t>  De </a:t>
          </a:r>
          <a:r>
            <a:rPr lang="es-CO" sz="2200" b="1" i="1" kern="1200" dirty="0" smtClean="0"/>
            <a:t>7:00am – 12:00 y de 02:00-05:00pm</a:t>
          </a:r>
          <a:endParaRPr lang="es-E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200" b="1" i="1" kern="1200" dirty="0" smtClean="0"/>
            <a:t>Sábados</a:t>
          </a:r>
          <a:r>
            <a:rPr lang="es-ES" sz="2200" kern="1200" dirty="0" smtClean="0"/>
            <a:t> </a:t>
          </a:r>
          <a:r>
            <a:rPr lang="es-ES" sz="2200" kern="1200" dirty="0" smtClean="0">
              <a:sym typeface="Wingdings" panose="05000000000000000000" pitchFamily="2" charset="2"/>
            </a:rPr>
            <a:t> </a:t>
          </a:r>
          <a:r>
            <a:rPr lang="es-CO" sz="2200" b="1" i="1" kern="1200" dirty="0" smtClean="0">
              <a:sym typeface="Wingdings" panose="05000000000000000000" pitchFamily="2" charset="2"/>
            </a:rPr>
            <a:t>De </a:t>
          </a:r>
          <a:r>
            <a:rPr lang="es-CO" sz="2200" b="1" i="1" kern="1200" dirty="0" smtClean="0"/>
            <a:t>7:00 – 11:00 am</a:t>
          </a:r>
          <a:endParaRPr lang="es-ES" sz="2200" kern="1200" dirty="0"/>
        </a:p>
      </dsp:txBody>
      <dsp:txXfrm rot="-5400000">
        <a:off x="4054098" y="265641"/>
        <a:ext cx="7971525" cy="1364213"/>
      </dsp:txXfrm>
    </dsp:sp>
    <dsp:sp modelId="{6251451A-9512-4F7C-9603-120C24AAD93C}">
      <dsp:nvSpPr>
        <dsp:cNvPr id="0" name=""/>
        <dsp:cNvSpPr/>
      </dsp:nvSpPr>
      <dsp:spPr>
        <a:xfrm>
          <a:off x="471398" y="2863"/>
          <a:ext cx="3582699" cy="188976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 smtClean="0"/>
            <a:t>U.B.A. PRINCIPAL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 smtClean="0"/>
            <a:t>U.B.A. CAMILO TORRES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 smtClean="0"/>
            <a:t>U.B.A. LAS AMÉRICAS</a:t>
          </a:r>
          <a:endParaRPr lang="es-ES" sz="2600" kern="1200" dirty="0"/>
        </a:p>
      </dsp:txBody>
      <dsp:txXfrm>
        <a:off x="563649" y="95114"/>
        <a:ext cx="3398197" cy="1705267"/>
      </dsp:txXfrm>
    </dsp:sp>
    <dsp:sp modelId="{2E06661B-70E2-452B-86AD-89B54900B743}">
      <dsp:nvSpPr>
        <dsp:cNvPr id="0" name=""/>
        <dsp:cNvSpPr/>
      </dsp:nvSpPr>
      <dsp:spPr>
        <a:xfrm rot="5400000">
          <a:off x="7320853" y="-1090656"/>
          <a:ext cx="1511815" cy="8045326"/>
        </a:xfrm>
        <a:prstGeom prst="round2SameRect">
          <a:avLst/>
        </a:prstGeom>
        <a:solidFill>
          <a:schemeClr val="accent5">
            <a:tint val="40000"/>
            <a:alpha val="90000"/>
            <a:hueOff val="-3369881"/>
            <a:satOff val="-11416"/>
            <a:lumOff val="-1464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3369881"/>
              <a:satOff val="-11416"/>
              <a:lumOff val="-146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2400" b="1" i="1" kern="1200" dirty="0" smtClean="0"/>
            <a:t>De Lunes a Miércoles </a:t>
          </a:r>
          <a:r>
            <a:rPr lang="es-CO" sz="2400" b="1" i="1" kern="1200" dirty="0" smtClean="0">
              <a:sym typeface="Wingdings" panose="05000000000000000000" pitchFamily="2" charset="2"/>
            </a:rPr>
            <a:t></a:t>
          </a:r>
          <a:endParaRPr lang="es-ES" sz="2400" b="1" i="1" kern="1200" dirty="0"/>
        </a:p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2400" b="1" i="1" kern="1200" dirty="0" smtClean="0">
              <a:sym typeface="Wingdings" panose="05000000000000000000" pitchFamily="2" charset="2"/>
            </a:rPr>
            <a:t>De </a:t>
          </a:r>
          <a:r>
            <a:rPr lang="es-CO" sz="2400" b="1" i="1" kern="1200" dirty="0" smtClean="0"/>
            <a:t>7:00am – 01:00pm y de 02:00-05:00pm</a:t>
          </a:r>
          <a:endParaRPr lang="es-ES" sz="2400" b="1" i="1" kern="1200" dirty="0"/>
        </a:p>
      </dsp:txBody>
      <dsp:txXfrm rot="-5400000">
        <a:off x="4054098" y="2249900"/>
        <a:ext cx="7971525" cy="1364213"/>
      </dsp:txXfrm>
    </dsp:sp>
    <dsp:sp modelId="{738E5BAF-DA96-4F46-97BB-35BADE45A56D}">
      <dsp:nvSpPr>
        <dsp:cNvPr id="0" name=""/>
        <dsp:cNvSpPr/>
      </dsp:nvSpPr>
      <dsp:spPr>
        <a:xfrm>
          <a:off x="471398" y="1987121"/>
          <a:ext cx="3582699" cy="1889769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 smtClean="0"/>
            <a:t>U.B.A. BELEN</a:t>
          </a:r>
          <a:endParaRPr lang="es-ES" sz="2600" kern="1200" dirty="0"/>
        </a:p>
      </dsp:txBody>
      <dsp:txXfrm>
        <a:off x="563649" y="2079372"/>
        <a:ext cx="3398197" cy="1705267"/>
      </dsp:txXfrm>
    </dsp:sp>
    <dsp:sp modelId="{A796FFA7-50CB-4AE8-A823-F97E152640F8}">
      <dsp:nvSpPr>
        <dsp:cNvPr id="0" name=""/>
        <dsp:cNvSpPr/>
      </dsp:nvSpPr>
      <dsp:spPr>
        <a:xfrm rot="5400000">
          <a:off x="7320853" y="893601"/>
          <a:ext cx="1511815" cy="8045326"/>
        </a:xfrm>
        <a:prstGeom prst="round2SameRect">
          <a:avLst/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200" b="1" i="1" kern="1200" dirty="0" smtClean="0"/>
            <a:t>Jueves </a:t>
          </a:r>
          <a:r>
            <a:rPr lang="es-ES" sz="2200" b="1" i="1" kern="1200" dirty="0" smtClean="0">
              <a:sym typeface="Wingdings" panose="05000000000000000000" pitchFamily="2" charset="2"/>
            </a:rPr>
            <a:t> de 07:00-03:00pm</a:t>
          </a:r>
          <a:endParaRPr lang="es-ES" sz="2200" b="1" i="1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200" b="1" i="1" kern="1200" dirty="0" smtClean="0"/>
            <a:t>Viernes </a:t>
          </a:r>
          <a:r>
            <a:rPr lang="es-ES" sz="2200" b="1" i="1" kern="1200" dirty="0" smtClean="0">
              <a:sym typeface="Wingdings" panose="05000000000000000000" pitchFamily="2" charset="2"/>
            </a:rPr>
            <a:t>  </a:t>
          </a:r>
          <a:r>
            <a:rPr lang="es-CO" sz="2200" b="1" i="1" kern="1200" dirty="0" smtClean="0">
              <a:sym typeface="Wingdings" panose="05000000000000000000" pitchFamily="2" charset="2"/>
            </a:rPr>
            <a:t>De </a:t>
          </a:r>
          <a:r>
            <a:rPr lang="es-CO" sz="2200" b="1" i="1" kern="1200" dirty="0" smtClean="0"/>
            <a:t>7:00am – 01:00pm y de 02:00-05:00pm</a:t>
          </a:r>
          <a:endParaRPr lang="es-ES" sz="2200" b="1" i="1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200" b="1" i="1" kern="1200" dirty="0" smtClean="0"/>
            <a:t>Sábados </a:t>
          </a:r>
          <a:r>
            <a:rPr lang="es-ES" sz="2200" b="1" i="1" kern="1200" dirty="0" smtClean="0">
              <a:sym typeface="Wingdings" panose="05000000000000000000" pitchFamily="2" charset="2"/>
            </a:rPr>
            <a:t>  </a:t>
          </a:r>
          <a:r>
            <a:rPr lang="es-CO" sz="2200" b="1" i="1" kern="1200" dirty="0" smtClean="0">
              <a:sym typeface="Wingdings" panose="05000000000000000000" pitchFamily="2" charset="2"/>
            </a:rPr>
            <a:t>De </a:t>
          </a:r>
          <a:r>
            <a:rPr lang="es-CO" sz="2200" b="1" i="1" kern="1200" dirty="0" smtClean="0"/>
            <a:t>7:00 – 11:00 am (Sólo Higiene Oral)</a:t>
          </a:r>
          <a:endParaRPr lang="es-ES" sz="2200" b="1" i="1" kern="1200" dirty="0"/>
        </a:p>
      </dsp:txBody>
      <dsp:txXfrm rot="-5400000">
        <a:off x="4054098" y="4234158"/>
        <a:ext cx="7971525" cy="1364213"/>
      </dsp:txXfrm>
    </dsp:sp>
    <dsp:sp modelId="{04795BDA-F69F-4DA0-85A1-977AD596EAF5}">
      <dsp:nvSpPr>
        <dsp:cNvPr id="0" name=""/>
        <dsp:cNvSpPr/>
      </dsp:nvSpPr>
      <dsp:spPr>
        <a:xfrm>
          <a:off x="471398" y="3971379"/>
          <a:ext cx="3582699" cy="1889769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 smtClean="0"/>
            <a:t>U.B.A. LETICIA</a:t>
          </a:r>
          <a:endParaRPr lang="es-ES" sz="2600" kern="1200" dirty="0"/>
        </a:p>
      </dsp:txBody>
      <dsp:txXfrm>
        <a:off x="563649" y="4063630"/>
        <a:ext cx="3398197" cy="170526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FA317F-F96C-41B0-A8E2-FEDF373E21E6}">
      <dsp:nvSpPr>
        <dsp:cNvPr id="0" name=""/>
        <dsp:cNvSpPr/>
      </dsp:nvSpPr>
      <dsp:spPr>
        <a:xfrm>
          <a:off x="2735777" y="2978281"/>
          <a:ext cx="185818" cy="18581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9A932F-54F3-48DB-A7D7-861AC7732864}">
      <dsp:nvSpPr>
        <dsp:cNvPr id="0" name=""/>
        <dsp:cNvSpPr/>
      </dsp:nvSpPr>
      <dsp:spPr>
        <a:xfrm>
          <a:off x="2573000" y="3239139"/>
          <a:ext cx="185818" cy="185818"/>
        </a:xfrm>
        <a:prstGeom prst="ellipse">
          <a:avLst/>
        </a:prstGeom>
        <a:solidFill>
          <a:schemeClr val="accent5">
            <a:hueOff val="-750949"/>
            <a:satOff val="-1935"/>
            <a:lumOff val="-1307"/>
            <a:alphaOff val="0"/>
          </a:schemeClr>
        </a:solidFill>
        <a:ln w="12700" cap="flat" cmpd="sng" algn="ctr">
          <a:solidFill>
            <a:schemeClr val="accent5">
              <a:hueOff val="-750949"/>
              <a:satOff val="-1935"/>
              <a:lumOff val="-130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AED420-6A84-47C6-A065-42D9003EF85F}">
      <dsp:nvSpPr>
        <dsp:cNvPr id="0" name=""/>
        <dsp:cNvSpPr/>
      </dsp:nvSpPr>
      <dsp:spPr>
        <a:xfrm>
          <a:off x="2379005" y="3464987"/>
          <a:ext cx="185818" cy="185818"/>
        </a:xfrm>
        <a:prstGeom prst="ellipse">
          <a:avLst/>
        </a:prstGeom>
        <a:solidFill>
          <a:schemeClr val="accent5">
            <a:hueOff val="-1501898"/>
            <a:satOff val="-3871"/>
            <a:lumOff val="-2614"/>
            <a:alphaOff val="0"/>
          </a:schemeClr>
        </a:solidFill>
        <a:ln w="12700" cap="flat" cmpd="sng" algn="ctr">
          <a:solidFill>
            <a:schemeClr val="accent5">
              <a:hueOff val="-1501898"/>
              <a:satOff val="-3871"/>
              <a:lumOff val="-26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7A706A-5C4E-439A-AF79-A501E0632035}">
      <dsp:nvSpPr>
        <dsp:cNvPr id="0" name=""/>
        <dsp:cNvSpPr/>
      </dsp:nvSpPr>
      <dsp:spPr>
        <a:xfrm>
          <a:off x="2610907" y="352926"/>
          <a:ext cx="185818" cy="185818"/>
        </a:xfrm>
        <a:prstGeom prst="ellipse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accent5">
              <a:hueOff val="-2252848"/>
              <a:satOff val="-5806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AF889F-7796-49FE-9619-12B9F9C143C7}">
      <dsp:nvSpPr>
        <dsp:cNvPr id="0" name=""/>
        <dsp:cNvSpPr/>
      </dsp:nvSpPr>
      <dsp:spPr>
        <a:xfrm>
          <a:off x="2859161" y="204991"/>
          <a:ext cx="185818" cy="185818"/>
        </a:xfrm>
        <a:prstGeom prst="ellipse">
          <a:avLst/>
        </a:prstGeom>
        <a:solidFill>
          <a:schemeClr val="accent5">
            <a:hueOff val="-3003797"/>
            <a:satOff val="-7742"/>
            <a:lumOff val="-5229"/>
            <a:alphaOff val="0"/>
          </a:schemeClr>
        </a:solidFill>
        <a:ln w="12700" cap="flat" cmpd="sng" algn="ctr">
          <a:solidFill>
            <a:schemeClr val="accent5">
              <a:hueOff val="-3003797"/>
              <a:satOff val="-7742"/>
              <a:lumOff val="-522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A984BC-FE06-44C5-BEF0-4F330BB02D75}">
      <dsp:nvSpPr>
        <dsp:cNvPr id="0" name=""/>
        <dsp:cNvSpPr/>
      </dsp:nvSpPr>
      <dsp:spPr>
        <a:xfrm>
          <a:off x="3106671" y="57056"/>
          <a:ext cx="185818" cy="185818"/>
        </a:xfrm>
        <a:prstGeom prst="ellipse">
          <a:avLst/>
        </a:prstGeom>
        <a:solidFill>
          <a:schemeClr val="accent5">
            <a:hueOff val="-3754746"/>
            <a:satOff val="-9677"/>
            <a:lumOff val="-6536"/>
            <a:alphaOff val="0"/>
          </a:schemeClr>
        </a:solidFill>
        <a:ln w="12700" cap="flat" cmpd="sng" algn="ctr">
          <a:solidFill>
            <a:schemeClr val="accent5">
              <a:hueOff val="-3754746"/>
              <a:satOff val="-9677"/>
              <a:lumOff val="-653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D7FDFE-8624-40BD-9833-91E6FF166581}">
      <dsp:nvSpPr>
        <dsp:cNvPr id="0" name=""/>
        <dsp:cNvSpPr/>
      </dsp:nvSpPr>
      <dsp:spPr>
        <a:xfrm>
          <a:off x="3354182" y="204991"/>
          <a:ext cx="185818" cy="185818"/>
        </a:xfrm>
        <a:prstGeom prst="ellipse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accent5">
              <a:hueOff val="-4505695"/>
              <a:satOff val="-11613"/>
              <a:lumOff val="-784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2605BD-02C0-4E32-8466-FBD9034FE291}">
      <dsp:nvSpPr>
        <dsp:cNvPr id="0" name=""/>
        <dsp:cNvSpPr/>
      </dsp:nvSpPr>
      <dsp:spPr>
        <a:xfrm>
          <a:off x="3602436" y="352926"/>
          <a:ext cx="185818" cy="185818"/>
        </a:xfrm>
        <a:prstGeom prst="ellipse">
          <a:avLst/>
        </a:prstGeom>
        <a:solidFill>
          <a:schemeClr val="accent5">
            <a:hueOff val="-5256644"/>
            <a:satOff val="-13548"/>
            <a:lumOff val="-9151"/>
            <a:alphaOff val="0"/>
          </a:schemeClr>
        </a:solidFill>
        <a:ln w="12700" cap="flat" cmpd="sng" algn="ctr">
          <a:solidFill>
            <a:schemeClr val="accent5">
              <a:hueOff val="-5256644"/>
              <a:satOff val="-13548"/>
              <a:lumOff val="-91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93DDBA-7339-4D96-8B81-F30DA5A23C6A}">
      <dsp:nvSpPr>
        <dsp:cNvPr id="0" name=""/>
        <dsp:cNvSpPr/>
      </dsp:nvSpPr>
      <dsp:spPr>
        <a:xfrm>
          <a:off x="3106671" y="369199"/>
          <a:ext cx="185818" cy="185818"/>
        </a:xfrm>
        <a:prstGeom prst="ellipse">
          <a:avLst/>
        </a:prstGeom>
        <a:solidFill>
          <a:schemeClr val="accent5">
            <a:hueOff val="-6007594"/>
            <a:satOff val="-15484"/>
            <a:lumOff val="-10458"/>
            <a:alphaOff val="0"/>
          </a:schemeClr>
        </a:solidFill>
        <a:ln w="12700" cap="flat" cmpd="sng" algn="ctr">
          <a:solidFill>
            <a:schemeClr val="accent5">
              <a:hueOff val="-6007594"/>
              <a:satOff val="-15484"/>
              <a:lumOff val="-1045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DD90C2-84D4-4C9E-99BE-306EBFF4CAC9}">
      <dsp:nvSpPr>
        <dsp:cNvPr id="0" name=""/>
        <dsp:cNvSpPr/>
      </dsp:nvSpPr>
      <dsp:spPr>
        <a:xfrm>
          <a:off x="3106671" y="681342"/>
          <a:ext cx="185818" cy="185818"/>
        </a:xfrm>
        <a:prstGeom prst="ellipse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5DC08C-1E62-4D99-89AC-E3E15F3F6ED4}">
      <dsp:nvSpPr>
        <dsp:cNvPr id="0" name=""/>
        <dsp:cNvSpPr/>
      </dsp:nvSpPr>
      <dsp:spPr>
        <a:xfrm>
          <a:off x="1594850" y="4143719"/>
          <a:ext cx="4007739" cy="107499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8305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200" kern="1200" dirty="0" smtClean="0"/>
            <a:t>U.B.A.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200" kern="1200" dirty="0" smtClean="0"/>
            <a:t>CAMILO TORRES</a:t>
          </a:r>
          <a:endParaRPr lang="es-ES" sz="3200" kern="1200" dirty="0"/>
        </a:p>
      </dsp:txBody>
      <dsp:txXfrm>
        <a:off x="1647327" y="4196196"/>
        <a:ext cx="3902785" cy="970040"/>
      </dsp:txXfrm>
    </dsp:sp>
    <dsp:sp modelId="{2C12D012-24AC-4E1C-B17E-23DE6955BE68}">
      <dsp:nvSpPr>
        <dsp:cNvPr id="0" name=""/>
        <dsp:cNvSpPr/>
      </dsp:nvSpPr>
      <dsp:spPr>
        <a:xfrm>
          <a:off x="483653" y="3090422"/>
          <a:ext cx="1858187" cy="1858064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000" b="-2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868180-3FC1-4CA2-94E5-FAA29E0898EA}">
      <dsp:nvSpPr>
        <dsp:cNvPr id="0" name=""/>
        <dsp:cNvSpPr/>
      </dsp:nvSpPr>
      <dsp:spPr>
        <a:xfrm>
          <a:off x="3288774" y="2041069"/>
          <a:ext cx="4007739" cy="1074994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8305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200" kern="1200" dirty="0" smtClean="0"/>
            <a:t>U.B.A. PRINCIPAL</a:t>
          </a:r>
          <a:endParaRPr lang="es-ES" sz="3200" kern="1200" dirty="0"/>
        </a:p>
      </dsp:txBody>
      <dsp:txXfrm>
        <a:off x="3341251" y="2093546"/>
        <a:ext cx="3902785" cy="970040"/>
      </dsp:txXfrm>
    </dsp:sp>
    <dsp:sp modelId="{65190B65-7DA3-4A1B-AD6A-E7D1A2E68A1D}">
      <dsp:nvSpPr>
        <dsp:cNvPr id="0" name=""/>
        <dsp:cNvSpPr/>
      </dsp:nvSpPr>
      <dsp:spPr>
        <a:xfrm>
          <a:off x="2177577" y="987771"/>
          <a:ext cx="1858187" cy="1858064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A2637C1-76BF-5B97-4307-DEE9A0A5B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4A96F34A-7A56-B63F-6868-A8E154E558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7BB22DBF-1C44-6A67-4620-C51418346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8E80C022-EAEB-07EF-43DB-70C2A9241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EB3E9939-8EE5-1A54-550B-380F9BC57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00879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9871863-760E-7D6E-D40E-629FFE992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C82621A7-DD63-7CF5-B34B-D15E765E5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0A0E5C50-2EC3-CB87-6872-537F70128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CD658659-7AF1-D0AF-8EA6-17BB17586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3075A28D-5C97-5272-90C4-7A7A2A3B4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16898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53522EB-84B2-2B73-D965-1BEB39BBB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7DC25ACB-054E-9EB2-0F82-78E3B8420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A451E5E9-94C5-B096-3130-518A87437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05FE582C-1F6A-E385-8FDD-3C5E68D10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EC091A1E-A68F-D192-610B-87146D7E4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54237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FE24E67-24DD-8F6A-886E-8A874B8A0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EB01AEE8-CBFD-A393-F4DF-60E64B111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0008B564-F695-5263-ABC8-9474E35B20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6CB0518D-6BF9-AE65-0B86-040E8E72C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4B5BE850-32A3-116B-7E65-5B4268996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9FFDFE81-2A10-7818-6DCD-64FBE44B1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05642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6413D6C-842C-CB44-C1D5-2AE301E50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D53621E0-607E-208D-C6CA-971A2D52F3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F75ECFBA-7C3B-500C-F71F-2CAF5A1D14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7BFAF8EB-B504-ACBA-C405-941796676F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9F6A69C7-14D2-F9EA-0DEB-FC597EC9E3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538C1944-FA6E-460E-506C-B0E0C9307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E37F41B6-6EDB-8F05-87BC-000C13206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E37D33AB-7B64-B8C2-BE40-70BA52DF7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24849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851EC49-7896-6AA6-1F25-25FC0FD57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F0EC1CA9-424B-BCEB-F0C9-48FCB2BB5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46A224FD-5C7E-5924-6D27-AC664CB0B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828EA22D-FEEC-BA56-149C-F64000C33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36484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F8C2E628-10BB-5E51-BEEE-D594EA292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55C9CFBC-E69E-0CEB-44C2-33BE6C3FD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8DE41AA1-DB98-9CEE-1049-FEBEF3898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02669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44A8DE7-1C65-98F8-EFE0-8DEF75967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49343312-8C52-CD79-B15D-17D2594C43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C1FD9D36-B99A-9CA0-8D5C-3B09581222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62ECB38C-6BC8-6E5D-8CB0-460B6C6C2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E7F17A23-2ED1-5135-7732-7B29D5D1E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02C2FA17-42CB-3860-BFA9-490F1AEAA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9833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EE598C4-1029-5E6E-EE11-7CD224753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B6724548-F457-58D4-F012-5AD8B8CC9E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879C0410-52DD-B17F-CDD8-DA7F13215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B882B871-24B6-D136-AD77-BF8EF7A16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8D08E072-AF47-BB82-9FEE-8471D5D6F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E797769C-6AA9-7D01-F952-831867D91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2619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A3E5D8D-8B10-099E-1256-2D02E98B0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566ADC1F-6C4F-F45C-E351-057D964AE3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3FB8DCA8-81F5-C9EA-9625-5CD5268EC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0C08D00D-EB59-D032-A000-5810DBD30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73DFCAA9-2FFD-545B-07DD-AE1CC7DCF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1377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23025D81-0B13-092C-D69B-F9B5E5095A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D5326B78-878E-207B-83FB-485A387388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D7FEFF75-7B17-6BFF-145F-CC1D9201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89CB6A6-BB0B-F425-73E2-B1AADAB98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75FF9120-B749-AB62-E890-258A5A710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34878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56BAB457-1920-5EB8-D9E2-369B8F721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F166477D-B9F0-4CE4-948B-1AE1BDDDD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6825C51D-BD05-D6FF-8761-EB0575142F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BE33660-BDD3-3D53-3926-208546E0E6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62C41A29-98AA-F94A-5AB6-F841ABC9B8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25548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f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fif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3E8FBC7-D546-22AC-029F-AC8243DB9F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613318"/>
            <a:ext cx="12191999" cy="6244682"/>
          </a:xfrm>
        </p:spPr>
        <p:txBody>
          <a:bodyPr>
            <a:noAutofit/>
          </a:bodyPr>
          <a:lstStyle/>
          <a:p>
            <a:pPr lvl="0">
              <a:spcBef>
                <a:spcPts val="1000"/>
              </a:spcBef>
            </a:pPr>
            <a:r>
              <a:rPr lang="es-MX" sz="3600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3600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600" b="1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3600" b="1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600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3600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600" b="1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3600" b="1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600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3600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600" b="1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3600" b="1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200" b="1" dirty="0">
                <a:solidFill>
                  <a:prstClr val="black"/>
                </a:solidFill>
                <a:latin typeface="Arial Black" panose="020B0A04020102020204" pitchFamily="34" charset="0"/>
              </a:rPr>
              <a:t/>
            </a:r>
            <a:br>
              <a:rPr lang="es-MX" sz="3200" b="1" dirty="0">
                <a:solidFill>
                  <a:prstClr val="black"/>
                </a:solidFill>
                <a:latin typeface="Arial Black" panose="020B0A04020102020204" pitchFamily="34" charset="0"/>
              </a:rPr>
            </a:br>
            <a:r>
              <a:rPr lang="es-MX" sz="3200" b="1" dirty="0" smtClean="0">
                <a:solidFill>
                  <a:prstClr val="black"/>
                </a:solidFill>
                <a:latin typeface="Arial Black" panose="020B0A04020102020204" pitchFamily="34" charset="0"/>
              </a:rPr>
              <a:t/>
            </a:r>
            <a:br>
              <a:rPr lang="es-MX" sz="3200" b="1" dirty="0" smtClean="0">
                <a:solidFill>
                  <a:prstClr val="black"/>
                </a:solidFill>
                <a:latin typeface="Arial Black" panose="020B0A04020102020204" pitchFamily="34" charset="0"/>
              </a:rPr>
            </a:br>
            <a:r>
              <a:rPr lang="es-MX" sz="3200" b="1" dirty="0">
                <a:solidFill>
                  <a:prstClr val="black"/>
                </a:solidFill>
                <a:latin typeface="Arial Black" panose="020B0A04020102020204" pitchFamily="34" charset="0"/>
              </a:rPr>
              <a:t/>
            </a:r>
            <a:br>
              <a:rPr lang="es-MX" sz="3200" b="1" dirty="0">
                <a:solidFill>
                  <a:prstClr val="black"/>
                </a:solidFill>
                <a:latin typeface="Arial Black" panose="020B0A04020102020204" pitchFamily="34" charset="0"/>
              </a:rPr>
            </a:br>
            <a:r>
              <a:rPr lang="es-MX" sz="3200" b="1" dirty="0" smtClean="0">
                <a:solidFill>
                  <a:prstClr val="black"/>
                </a:solidFill>
                <a:latin typeface="Arial Black" panose="020B0A04020102020204" pitchFamily="34" charset="0"/>
              </a:rPr>
              <a:t/>
            </a:r>
            <a:br>
              <a:rPr lang="es-MX" sz="3200" b="1" dirty="0" smtClean="0">
                <a:solidFill>
                  <a:prstClr val="black"/>
                </a:solidFill>
                <a:latin typeface="Arial Black" panose="020B0A04020102020204" pitchFamily="34" charset="0"/>
              </a:rPr>
            </a:br>
            <a:r>
              <a:rPr lang="es-MX" sz="3200" b="1" dirty="0" smtClean="0">
                <a:solidFill>
                  <a:prstClr val="black"/>
                </a:solidFill>
                <a:latin typeface="Arial Black" panose="020B0A04020102020204" pitchFamily="34" charset="0"/>
              </a:rPr>
              <a:t/>
            </a:r>
            <a:br>
              <a:rPr lang="es-MX" sz="3200" b="1" dirty="0" smtClean="0">
                <a:solidFill>
                  <a:prstClr val="black"/>
                </a:solidFill>
                <a:latin typeface="Arial Black" panose="020B0A04020102020204" pitchFamily="34" charset="0"/>
              </a:rPr>
            </a:br>
            <a:r>
              <a:rPr lang="es-MX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200" b="1" dirty="0">
                <a:solidFill>
                  <a:prstClr val="black"/>
                </a:solidFill>
                <a:latin typeface="Arial Black" panose="020B0A04020102020204" pitchFamily="34" charset="0"/>
              </a:rPr>
              <a:t> </a:t>
            </a:r>
            <a:endParaRPr lang="es-CO" sz="4800" b="1" dirty="0">
              <a:latin typeface="Arial Black" panose="020B0A04020102020204" pitchFamily="34" charset="0"/>
            </a:endParaRPr>
          </a:p>
        </p:txBody>
      </p:sp>
      <p:sp>
        <p:nvSpPr>
          <p:cNvPr id="6" name="Subtítulo 2">
            <a:extLst>
              <a:ext uri="{FF2B5EF4-FFF2-40B4-BE49-F238E27FC236}">
                <a16:creationId xmlns="" xmlns:a16="http://schemas.microsoft.com/office/drawing/2014/main" id="{4564BB40-C440-0323-B1DC-FCBE12CF47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32088" y="5912929"/>
            <a:ext cx="5927815" cy="788313"/>
          </a:xfrm>
        </p:spPr>
        <p:txBody>
          <a:bodyPr>
            <a:normAutofit/>
          </a:bodyPr>
          <a:lstStyle/>
          <a:p>
            <a:r>
              <a:rPr lang="es-CO" sz="2000" b="1" dirty="0" smtClean="0"/>
              <a:t>Julieth Nathalia Losada Ricardo</a:t>
            </a:r>
          </a:p>
          <a:p>
            <a:r>
              <a:rPr lang="es-CO" sz="2000" b="1" dirty="0" smtClean="0"/>
              <a:t>Líder de Salud Oral</a:t>
            </a:r>
            <a:endParaRPr lang="es-CO" sz="2000" b="1" dirty="0"/>
          </a:p>
        </p:txBody>
      </p:sp>
      <p:sp>
        <p:nvSpPr>
          <p:cNvPr id="7" name="Título 1">
            <a:extLst>
              <a:ext uri="{FF2B5EF4-FFF2-40B4-BE49-F238E27FC236}">
                <a16:creationId xmlns="" xmlns:a16="http://schemas.microsoft.com/office/drawing/2014/main" id="{23E8FBC7-D546-22AC-029F-AC8243DB9F9D}"/>
              </a:ext>
            </a:extLst>
          </p:cNvPr>
          <p:cNvSpPr txBox="1">
            <a:spLocks/>
          </p:cNvSpPr>
          <p:nvPr/>
        </p:nvSpPr>
        <p:spPr>
          <a:xfrm>
            <a:off x="761995" y="1287126"/>
            <a:ext cx="10668000" cy="197599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11500" b="1" dirty="0" smtClean="0">
                <a:latin typeface="Arial Black" panose="020B0A04020102020204" pitchFamily="34" charset="0"/>
              </a:rPr>
              <a:t>SALUD ORAL</a:t>
            </a:r>
            <a:endParaRPr lang="es-CO" sz="11500" b="1" dirty="0">
              <a:latin typeface="Arial Black" panose="020B0A040201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713" y="1904594"/>
            <a:ext cx="4500563" cy="4500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285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3"/>
          <p:cNvSpPr txBox="1">
            <a:spLocks/>
          </p:cNvSpPr>
          <p:nvPr/>
        </p:nvSpPr>
        <p:spPr>
          <a:xfrm>
            <a:off x="888274" y="1070546"/>
            <a:ext cx="6622869" cy="7582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SALUD ORAL</a:t>
            </a:r>
            <a:endParaRPr lang="es-CO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Marcador de contenido 4"/>
          <p:cNvSpPr txBox="1">
            <a:spLocks/>
          </p:cNvSpPr>
          <p:nvPr/>
        </p:nvSpPr>
        <p:spPr>
          <a:xfrm>
            <a:off x="888274" y="2031275"/>
            <a:ext cx="6622869" cy="39253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s-ES" sz="2800" dirty="0"/>
              <a:t>El objetivo del servicio de salud oral es mantener la salud bucal de los pacientes, prevenir enfermedades dentales y tratar problemas existentes para mejorar la calidad de vida y la salud general del individuo.</a:t>
            </a:r>
            <a:endParaRPr lang="es-CO" sz="28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8451" y="1685108"/>
            <a:ext cx="3890554" cy="38905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16774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220796651"/>
              </p:ext>
            </p:extLst>
          </p:nvPr>
        </p:nvGraphicFramePr>
        <p:xfrm>
          <a:off x="0" y="510660"/>
          <a:ext cx="12192000" cy="63473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371773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321379876"/>
              </p:ext>
            </p:extLst>
          </p:nvPr>
        </p:nvGraphicFramePr>
        <p:xfrm>
          <a:off x="1632858" y="706603"/>
          <a:ext cx="8470537" cy="5615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36861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2929589792"/>
              </p:ext>
            </p:extLst>
          </p:nvPr>
        </p:nvGraphicFramePr>
        <p:xfrm>
          <a:off x="-378824" y="745792"/>
          <a:ext cx="12570823" cy="58640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0160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3"/>
          <p:cNvSpPr txBox="1">
            <a:spLocks/>
          </p:cNvSpPr>
          <p:nvPr/>
        </p:nvSpPr>
        <p:spPr>
          <a:xfrm>
            <a:off x="0" y="840927"/>
            <a:ext cx="12192000" cy="6286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RADIOGRAFÍA ODONTOLÓGICA - PERIAPICAL</a:t>
            </a:r>
            <a:endParaRPr lang="es-CO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Diagrama 11"/>
          <p:cNvGraphicFramePr/>
          <p:nvPr>
            <p:extLst>
              <p:ext uri="{D42A27DB-BD31-4B8C-83A1-F6EECF244321}">
                <p14:modId xmlns:p14="http://schemas.microsoft.com/office/powerpoint/2010/main" val="3564724468"/>
              </p:ext>
            </p:extLst>
          </p:nvPr>
        </p:nvGraphicFramePr>
        <p:xfrm>
          <a:off x="2670119" y="1476096"/>
          <a:ext cx="7780168" cy="52757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4" name="Imagen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06" y="2098209"/>
            <a:ext cx="3067531" cy="30675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5" name="Título 1"/>
          <p:cNvSpPr txBox="1">
            <a:spLocks/>
          </p:cNvSpPr>
          <p:nvPr/>
        </p:nvSpPr>
        <p:spPr>
          <a:xfrm>
            <a:off x="7903028" y="1737361"/>
            <a:ext cx="3728719" cy="13846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200" b="1" i="1" dirty="0" smtClean="0"/>
              <a:t>De Lunes a Viernes</a:t>
            </a:r>
          </a:p>
          <a:p>
            <a:r>
              <a:rPr lang="es-CO" sz="3200" b="1" i="1" dirty="0" smtClean="0"/>
              <a:t>De 7:00am – 8:00am con cita previa</a:t>
            </a:r>
            <a:endParaRPr lang="es-CO" sz="3200" b="1" i="1" dirty="0"/>
          </a:p>
        </p:txBody>
      </p:sp>
    </p:spTree>
    <p:extLst>
      <p:ext uri="{BB962C8B-B14F-4D97-AF65-F5344CB8AC3E}">
        <p14:creationId xmlns:p14="http://schemas.microsoft.com/office/powerpoint/2010/main" val="99285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862148" y="1982470"/>
            <a:ext cx="10515600" cy="230214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5400" b="1" i="1" u="sng" dirty="0" smtClean="0">
                <a:solidFill>
                  <a:srgbClr val="FF0000"/>
                </a:solidFill>
              </a:rPr>
              <a:t>Importante</a:t>
            </a:r>
            <a:r>
              <a:rPr lang="es-CO" sz="5400" i="1" dirty="0" smtClean="0"/>
              <a:t> el apoyo para la canalización a las actividades de  Salud Oral – </a:t>
            </a:r>
            <a:r>
              <a:rPr lang="es-CO" sz="5400" b="1" i="1" dirty="0" smtClean="0"/>
              <a:t>Resolución 3280</a:t>
            </a:r>
            <a:endParaRPr lang="es-CO" sz="5400" b="1" i="1" dirty="0"/>
          </a:p>
        </p:txBody>
      </p:sp>
      <p:sp>
        <p:nvSpPr>
          <p:cNvPr id="2" name="Flecha derecha 1"/>
          <p:cNvSpPr/>
          <p:nvPr/>
        </p:nvSpPr>
        <p:spPr>
          <a:xfrm>
            <a:off x="7171508" y="4572000"/>
            <a:ext cx="3409406" cy="1214846"/>
          </a:xfrm>
          <a:prstGeom prst="rightArrow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97336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1016339"/>
              </p:ext>
            </p:extLst>
          </p:nvPr>
        </p:nvGraphicFramePr>
        <p:xfrm>
          <a:off x="-5" y="0"/>
          <a:ext cx="12192005" cy="685799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41715">
                  <a:extLst>
                    <a:ext uri="{9D8B030D-6E8A-4147-A177-3AD203B41FA5}">
                      <a16:colId xmlns="" xmlns:a16="http://schemas.microsoft.com/office/drawing/2014/main" val="445221686"/>
                    </a:ext>
                  </a:extLst>
                </a:gridCol>
                <a:gridCol w="1741715">
                  <a:extLst>
                    <a:ext uri="{9D8B030D-6E8A-4147-A177-3AD203B41FA5}">
                      <a16:colId xmlns="" xmlns:a16="http://schemas.microsoft.com/office/drawing/2014/main" val="4038647412"/>
                    </a:ext>
                  </a:extLst>
                </a:gridCol>
                <a:gridCol w="1741715">
                  <a:extLst>
                    <a:ext uri="{9D8B030D-6E8A-4147-A177-3AD203B41FA5}">
                      <a16:colId xmlns="" xmlns:a16="http://schemas.microsoft.com/office/drawing/2014/main" val="363593836"/>
                    </a:ext>
                  </a:extLst>
                </a:gridCol>
                <a:gridCol w="1741715">
                  <a:extLst>
                    <a:ext uri="{9D8B030D-6E8A-4147-A177-3AD203B41FA5}">
                      <a16:colId xmlns="" xmlns:a16="http://schemas.microsoft.com/office/drawing/2014/main" val="217603803"/>
                    </a:ext>
                  </a:extLst>
                </a:gridCol>
                <a:gridCol w="1741715">
                  <a:extLst>
                    <a:ext uri="{9D8B030D-6E8A-4147-A177-3AD203B41FA5}">
                      <a16:colId xmlns="" xmlns:a16="http://schemas.microsoft.com/office/drawing/2014/main" val="2582016062"/>
                    </a:ext>
                  </a:extLst>
                </a:gridCol>
                <a:gridCol w="1741715">
                  <a:extLst>
                    <a:ext uri="{9D8B030D-6E8A-4147-A177-3AD203B41FA5}">
                      <a16:colId xmlns="" xmlns:a16="http://schemas.microsoft.com/office/drawing/2014/main" val="4176025683"/>
                    </a:ext>
                  </a:extLst>
                </a:gridCol>
                <a:gridCol w="1741715">
                  <a:extLst>
                    <a:ext uri="{9D8B030D-6E8A-4147-A177-3AD203B41FA5}">
                      <a16:colId xmlns="" xmlns:a16="http://schemas.microsoft.com/office/drawing/2014/main" val="12208830"/>
                    </a:ext>
                  </a:extLst>
                </a:gridCol>
              </a:tblGrid>
              <a:tr h="979714">
                <a:tc>
                  <a:txBody>
                    <a:bodyPr/>
                    <a:lstStyle/>
                    <a:p>
                      <a:pPr algn="ctr"/>
                      <a:r>
                        <a:rPr lang="es-CO" dirty="0" smtClean="0"/>
                        <a:t>GRUPOS</a:t>
                      </a:r>
                      <a:r>
                        <a:rPr lang="es-CO" baseline="0" dirty="0" smtClean="0"/>
                        <a:t> DE EDAD</a:t>
                      </a:r>
                      <a:endParaRPr lang="es-CO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 smtClean="0"/>
                        <a:t>ATENCIÓN EN SALUD BUCAL POR ODONTOLOGÍA</a:t>
                      </a:r>
                      <a:endParaRPr lang="es-CO" sz="14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ATENCIÓN EN SALUD BUCAL DE GESTANTES</a:t>
                      </a:r>
                      <a:endParaRPr kumimoji="0" lang="es-CO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1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APLICACIÓN DE FLUOR BARNIZ</a:t>
                      </a:r>
                      <a:endParaRPr kumimoji="0" lang="es-CO" sz="1400" b="1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lt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1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PROFILAXIS Y REMOCIÓN DE PLACA BACTERIANA</a:t>
                      </a:r>
                      <a:endParaRPr kumimoji="0" lang="es-CO" sz="1400" b="1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lt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1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APLICACIÓN DE SELLANTES</a:t>
                      </a:r>
                      <a:endParaRPr kumimoji="0" lang="es-CO" sz="1400" b="1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lt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1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DETARTRAJE SUPRAGINGIVAL</a:t>
                      </a:r>
                      <a:endParaRPr kumimoji="0" lang="es-CO" sz="1400" b="1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lt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449635146"/>
                  </a:ext>
                </a:extLst>
              </a:tr>
              <a:tr h="979714">
                <a:tc>
                  <a:txBody>
                    <a:bodyPr/>
                    <a:lstStyle/>
                    <a:p>
                      <a:pPr algn="ctr"/>
                      <a:r>
                        <a:rPr lang="es-CO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PRIMERA INFANCIA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A PARTIR DE LOS 6</a:t>
                      </a:r>
                      <a:r>
                        <a:rPr lang="es-CO" sz="1600" baseline="0" dirty="0" smtClean="0"/>
                        <a:t> MESES </a:t>
                      </a:r>
                      <a:r>
                        <a:rPr lang="es-CO" sz="1600" baseline="0" dirty="0" smtClean="0">
                          <a:sym typeface="Wingdings" panose="05000000000000000000" pitchFamily="2" charset="2"/>
                        </a:rPr>
                        <a:t> 1 VEZ AL AÑO</a:t>
                      </a:r>
                      <a:endParaRPr lang="es-CO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2 VECES AL AÑO.</a:t>
                      </a:r>
                      <a:r>
                        <a:rPr lang="es-CO" sz="1600" baseline="0" dirty="0" smtClean="0"/>
                        <a:t> </a:t>
                      </a:r>
                      <a:r>
                        <a:rPr lang="es-CO" sz="1600" baseline="0" dirty="0" smtClean="0"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s-CO" sz="1400" baseline="0" dirty="0" smtClean="0">
                          <a:sym typeface="Wingdings" panose="05000000000000000000" pitchFamily="2" charset="2"/>
                        </a:rPr>
                        <a:t>1 POR SEMESTRE A PARTIR DEL AÑO</a:t>
                      </a:r>
                      <a:endParaRPr lang="es-CO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VECES AL AÑO. </a:t>
                      </a:r>
                      <a:r>
                        <a:rPr kumimoji="0" lang="es-CO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 </a:t>
                      </a:r>
                      <a:r>
                        <a:rPr kumimoji="0" lang="es-CO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1 POR SEMESTRE A PARTIR DEL AÑO</a:t>
                      </a: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 smtClean="0"/>
                        <a:t>SEGUN CRITERIO PROFESIONAL A PARTIR DE LOS 3 AÑOS</a:t>
                      </a:r>
                      <a:endParaRPr lang="es-CO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964467176"/>
                  </a:ext>
                </a:extLst>
              </a:tr>
              <a:tr h="979714">
                <a:tc>
                  <a:txBody>
                    <a:bodyPr/>
                    <a:lstStyle/>
                    <a:p>
                      <a:pPr algn="ctr"/>
                      <a:r>
                        <a:rPr lang="es-CO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INFANCIA</a:t>
                      </a:r>
                      <a:endParaRPr lang="es-CO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UNA VEZ</a:t>
                      </a:r>
                      <a:r>
                        <a:rPr lang="es-CO" sz="1600" baseline="0" dirty="0" smtClean="0"/>
                        <a:t> AL AÑO</a:t>
                      </a:r>
                      <a:endParaRPr lang="es-CO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s-CO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VECES AL AÑO. </a:t>
                      </a:r>
                      <a:r>
                        <a:rPr kumimoji="0" lang="es-CO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 </a:t>
                      </a:r>
                      <a:r>
                        <a:rPr kumimoji="0" lang="es-CO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1 POR SEMESTRE </a:t>
                      </a:r>
                      <a:endParaRPr lang="es-C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VECES AL AÑO. </a:t>
                      </a:r>
                      <a:r>
                        <a:rPr kumimoji="0" lang="es-CO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 </a:t>
                      </a:r>
                      <a:r>
                        <a:rPr kumimoji="0" lang="es-CO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1 POR SEMESTRE </a:t>
                      </a:r>
                      <a:endParaRPr kumimoji="0" lang="es-CO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SEGÚN</a:t>
                      </a:r>
                      <a:r>
                        <a:rPr lang="es-CO" sz="1600" baseline="0" dirty="0" smtClean="0"/>
                        <a:t> LA NECESIDAD</a:t>
                      </a:r>
                      <a:endParaRPr lang="es-CO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833656306"/>
                  </a:ext>
                </a:extLst>
              </a:tr>
              <a:tr h="979714">
                <a:tc>
                  <a:txBody>
                    <a:bodyPr/>
                    <a:lstStyle/>
                    <a:p>
                      <a:pPr algn="ctr"/>
                      <a:r>
                        <a:rPr lang="es-CO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ADOLESCENCIA</a:t>
                      </a:r>
                      <a:endParaRPr lang="es-CO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UNA VEZ AL AÑO</a:t>
                      </a:r>
                      <a:endParaRPr lang="es-CO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 smtClean="0"/>
                        <a:t>MÍNIMO</a:t>
                      </a:r>
                      <a:r>
                        <a:rPr lang="es-CO" sz="1400" baseline="0" dirty="0" smtClean="0"/>
                        <a:t> 2 VECES DURANTE LA GESTACIÓN.</a:t>
                      </a:r>
                    </a:p>
                    <a:p>
                      <a:pPr algn="ctr"/>
                      <a:r>
                        <a:rPr lang="es-CO" sz="1200" baseline="0" dirty="0" smtClean="0"/>
                        <a:t>EN EL I Y II TRIMESTRE</a:t>
                      </a:r>
                      <a:endParaRPr lang="es-CO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VECES AL AÑO. </a:t>
                      </a:r>
                      <a:r>
                        <a:rPr kumimoji="0" lang="es-CO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 </a:t>
                      </a:r>
                      <a:r>
                        <a:rPr kumimoji="0" lang="es-CO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1 POR SEMESTRE </a:t>
                      </a:r>
                      <a:endParaRPr kumimoji="0" lang="es-CO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VECES AL AÑO. </a:t>
                      </a:r>
                      <a:r>
                        <a:rPr kumimoji="0" lang="es-CO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 </a:t>
                      </a:r>
                      <a:r>
                        <a:rPr kumimoji="0" lang="es-CO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1 POR SEMESTRE </a:t>
                      </a:r>
                      <a:endParaRPr kumimoji="0" lang="es-CO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SEGÚN LA NECESIDAD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200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(HASTA LOS 15 AÑOS)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SEGÚN LA NECESIDAD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178600100"/>
                  </a:ext>
                </a:extLst>
              </a:tr>
              <a:tr h="979714">
                <a:tc>
                  <a:txBody>
                    <a:bodyPr/>
                    <a:lstStyle/>
                    <a:p>
                      <a:pPr algn="ctr"/>
                      <a:r>
                        <a:rPr lang="es-CO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JUVENTUD</a:t>
                      </a:r>
                      <a:endParaRPr lang="es-CO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UNA VEZ CADA 2 AÑOS</a:t>
                      </a:r>
                      <a:endParaRPr lang="es-CO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MÍNIMO 2 VECES DURANTE LA GESTACIÓN.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 EL I Y II TRIMESTRE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1 VEZ CADA AÑO</a:t>
                      </a:r>
                      <a:endParaRPr lang="es-CO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SEGÚN LA NECESIDAD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4021363498"/>
                  </a:ext>
                </a:extLst>
              </a:tr>
              <a:tr h="979714">
                <a:tc>
                  <a:txBody>
                    <a:bodyPr/>
                    <a:lstStyle/>
                    <a:p>
                      <a:pPr algn="ctr"/>
                      <a:r>
                        <a:rPr lang="es-CO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ADULTEZ</a:t>
                      </a:r>
                      <a:endParaRPr lang="es-CO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/>
                        <a:t>UNA VEZ CADA 2 AÑOS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MÍNIMO 2 VECES DURANTE LA GESTACIÓN.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 EL I Y II TRIMESTRE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1 VEZ CADA 2 AÑOS</a:t>
                      </a:r>
                      <a:endParaRPr lang="es-CO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SEGÚN LA NECESIDAD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010416946"/>
                  </a:ext>
                </a:extLst>
              </a:tr>
              <a:tr h="979714">
                <a:tc>
                  <a:txBody>
                    <a:bodyPr/>
                    <a:lstStyle/>
                    <a:p>
                      <a:pPr algn="ctr"/>
                      <a:r>
                        <a:rPr lang="es-CO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VEJEZ</a:t>
                      </a:r>
                      <a:endParaRPr lang="es-CO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VEZ CADA 2 AÑOS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SEGÚN LA NECESIDAD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453437865"/>
                  </a:ext>
                </a:extLst>
              </a:tr>
            </a:tbl>
          </a:graphicData>
        </a:graphic>
      </p:graphicFrame>
      <p:sp>
        <p:nvSpPr>
          <p:cNvPr id="5" name="Rectángulo 4"/>
          <p:cNvSpPr/>
          <p:nvPr/>
        </p:nvSpPr>
        <p:spPr>
          <a:xfrm>
            <a:off x="5279571" y="106680"/>
            <a:ext cx="1593669" cy="37033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Rectángulo 7"/>
          <p:cNvSpPr/>
          <p:nvPr/>
        </p:nvSpPr>
        <p:spPr>
          <a:xfrm>
            <a:off x="7032171" y="106680"/>
            <a:ext cx="1593669" cy="65227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5684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8" descr="Imágenes de Gracias | Vectores, fotos de stock y PSD gratuitos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9" name="CuadroTexto 8"/>
          <p:cNvSpPr txBox="1"/>
          <p:nvPr/>
        </p:nvSpPr>
        <p:spPr>
          <a:xfrm>
            <a:off x="4441372" y="1410789"/>
            <a:ext cx="655320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1500" dirty="0">
                <a:latin typeface="Script MT Bold" panose="03040602040607080904" pitchFamily="66" charset="0"/>
              </a:rPr>
              <a:t>¡Muchas Gracias!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65523"/>
            <a:ext cx="5315093" cy="5322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3996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2437</TotalTime>
  <Words>524</Words>
  <Application>Microsoft Office PowerPoint</Application>
  <PresentationFormat>Panorámica</PresentationFormat>
  <Paragraphs>93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6" baseType="lpstr">
      <vt:lpstr>Arial</vt:lpstr>
      <vt:lpstr>Arial Black</vt:lpstr>
      <vt:lpstr>Calibri</vt:lpstr>
      <vt:lpstr>Calibri Light</vt:lpstr>
      <vt:lpstr>Script MT Bold</vt:lpstr>
      <vt:lpstr>Wingdings</vt:lpstr>
      <vt:lpstr>Tema de Office</vt:lpstr>
      <vt:lpstr>           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Alejandra  Cabrera Sarria</dc:creator>
  <cp:lastModifiedBy>E.S.E SAN SEBASTIAN TALENTO HUMANO</cp:lastModifiedBy>
  <cp:revision>111</cp:revision>
  <dcterms:created xsi:type="dcterms:W3CDTF">2022-05-23T15:59:10Z</dcterms:created>
  <dcterms:modified xsi:type="dcterms:W3CDTF">2024-09-09T19:58:25Z</dcterms:modified>
</cp:coreProperties>
</file>