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302" r:id="rId4"/>
    <p:sldId id="303" r:id="rId5"/>
    <p:sldId id="304" r:id="rId6"/>
    <p:sldId id="307" r:id="rId7"/>
    <p:sldId id="305" r:id="rId8"/>
    <p:sldId id="306" r:id="rId9"/>
    <p:sldId id="308" r:id="rId10"/>
    <p:sldId id="301" r:id="rId11"/>
    <p:sldId id="309" r:id="rId12"/>
    <p:sldId id="310" r:id="rId13"/>
    <p:sldId id="311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latin typeface="Arial Black" panose="020B0A04020102020204" pitchFamily="34" charset="0"/>
              </a:rPr>
              <a:t>Inducción</a:t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> Gestión de S</a:t>
            </a:r>
            <a:r>
              <a:rPr lang="es-CO" sz="4800" b="1" dirty="0" smtClean="0">
                <a:latin typeface="Arial Black" panose="020B0A04020102020204" pitchFamily="34" charset="0"/>
              </a:rPr>
              <a:t>istemas de Información y </a:t>
            </a:r>
            <a:r>
              <a:rPr lang="es-CO" sz="4800" b="1" dirty="0">
                <a:latin typeface="Arial Black" panose="020B0A04020102020204" pitchFamily="34" charset="0"/>
              </a:rPr>
              <a:t>C</a:t>
            </a:r>
            <a:r>
              <a:rPr lang="es-CO" sz="4800" b="1" dirty="0" smtClean="0">
                <a:latin typeface="Arial Black" panose="020B0A04020102020204" pitchFamily="34" charset="0"/>
              </a:rPr>
              <a:t>all Center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/>
          </a:bodyPr>
          <a:lstStyle/>
          <a:p>
            <a:r>
              <a:rPr lang="es-CO" sz="2000" dirty="0" smtClean="0"/>
              <a:t>Carlos Hernán Ramírez Perdomo                                                                        </a:t>
            </a:r>
          </a:p>
          <a:p>
            <a:r>
              <a:rPr lang="es-CO" sz="2000" dirty="0" smtClean="0"/>
              <a:t>Líder Sistemas de Información y Call Center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 fontScale="90000"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¿Qué es </a:t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>
                <a:latin typeface="Arial Black" panose="020B0A04020102020204" pitchFamily="34" charset="0"/>
              </a:rPr>
              <a:t>S</a:t>
            </a:r>
            <a:r>
              <a:rPr lang="es-CO" sz="4400" b="1" dirty="0" smtClean="0">
                <a:latin typeface="Arial Black" panose="020B0A04020102020204" pitchFamily="34" charset="0"/>
              </a:rPr>
              <a:t>istemas de Información?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50F038CC-671B-3BDB-3F3D-CE68DB28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993" y="3036353"/>
            <a:ext cx="3238500" cy="21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540189" y="3375646"/>
            <a:ext cx="44375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0" i="0" dirty="0" smtClean="0">
                <a:effectLst/>
                <a:latin typeface="Arial" panose="020B0604020202020204" pitchFamily="34" charset="0"/>
              </a:rPr>
              <a:t>Es uno de los </a:t>
            </a:r>
            <a:r>
              <a:rPr lang="es-CO" b="0" i="0" dirty="0">
                <a:effectLst/>
                <a:latin typeface="Arial" panose="020B0604020202020204" pitchFamily="34" charset="0"/>
              </a:rPr>
              <a:t>activo más importante con el que cuentan las </a:t>
            </a:r>
            <a:r>
              <a:rPr lang="es-CO" b="0" i="0" dirty="0" smtClean="0">
                <a:effectLst/>
                <a:latin typeface="Arial" panose="020B0604020202020204" pitchFamily="34" charset="0"/>
              </a:rPr>
              <a:t>entidades ya que es por donde se maneja el flujo de información de las mismas.</a:t>
            </a:r>
            <a:endParaRPr lang="es-CO" b="0" i="0" dirty="0"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latin typeface="Arial" panose="020B0604020202020204" pitchFamily="34" charset="0"/>
              </a:rPr>
              <a:t>Facilitando </a:t>
            </a:r>
            <a:r>
              <a:rPr lang="es-CO" dirty="0">
                <a:latin typeface="Arial" panose="020B0604020202020204" pitchFamily="34" charset="0"/>
              </a:rPr>
              <a:t>la </a:t>
            </a:r>
            <a:r>
              <a:rPr lang="es-CO" dirty="0" smtClean="0">
                <a:latin typeface="Arial" panose="020B0604020202020204" pitchFamily="34" charset="0"/>
              </a:rPr>
              <a:t>gestión de la información, </a:t>
            </a:r>
            <a:r>
              <a:rPr lang="es-CO" dirty="0">
                <a:latin typeface="Arial" panose="020B0604020202020204" pitchFamily="34" charset="0"/>
              </a:rPr>
              <a:t>el logro de objetivos y </a:t>
            </a:r>
            <a:r>
              <a:rPr lang="es-CO" dirty="0" smtClean="0">
                <a:latin typeface="Arial" panose="020B0604020202020204" pitchFamily="34" charset="0"/>
              </a:rPr>
              <a:t>resultados de la entidad mediante el flujo de la información entre las diferentes dependencias. </a:t>
            </a:r>
            <a:endParaRPr lang="es-CO" dirty="0">
              <a:latin typeface="Arial" panose="020B0604020202020204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>
                <a:latin typeface="Arial Black" panose="020B0A04020102020204" pitchFamily="34" charset="0"/>
              </a:rPr>
              <a:t>Política de Gestión Estratégica de </a:t>
            </a:r>
            <a:r>
              <a:rPr lang="es-CO" sz="3600" b="1" dirty="0" smtClean="0">
                <a:latin typeface="Arial Black" panose="020B0A04020102020204" pitchFamily="34" charset="0"/>
              </a:rPr>
              <a:t>Sistemas de información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="" xmlns:a16="http://schemas.microsoft.com/office/drawing/2014/main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líder de 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Sistemas de Información se encarga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planificar todo lo concerniente con su área, respecto a los mantenimientos preventivos, correctivos, actualizaciones y mejoras para el optimo funcionamiento del área de sistemas de información. 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1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Reseña de Sistemas de información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="" xmlns:a16="http://schemas.microsoft.com/office/drawing/2014/main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41549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ESE San Sebastián Comenzó a usar los sistemas de información a mediados del año 1999 cuando se adquirió el primer software para facturar las atenciones que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prestaba la institución el cual tenia el nombre de </a:t>
            </a:r>
            <a:r>
              <a:rPr kumimoji="0" lang="es-MX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facsis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Este software estuvo en la institución hasta</a:t>
            </a: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 el año 2009 cuando se adquirió CNT el cual ya vino a integrar la información de todas las áreas para que la empresa pudiera tomar mejores decisiones en cuanto a su situación financiera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13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Reseña de Sistemas de información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="" xmlns:a16="http://schemas.microsoft.com/office/drawing/2014/main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el año 2017 a raíz que el software CNT cambiaba su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modo de  ser un software cliente servidor a un modo web y el costo del mismo se incrementaba la empresa decidió adquirir el software </a:t>
            </a:r>
            <a:r>
              <a:rPr kumimoji="0" lang="es-MX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Siighos</a:t>
            </a: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. El software </a:t>
            </a:r>
            <a:r>
              <a:rPr lang="es-MX" sz="2400" dirty="0" err="1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lang="es-MX" sz="2400" dirty="0" err="1" smtClean="0">
                <a:solidFill>
                  <a:prstClr val="black"/>
                </a:solidFill>
                <a:latin typeface="Calibri" panose="020F0502020204030204"/>
              </a:rPr>
              <a:t>iighos</a:t>
            </a: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 cuenta con módulos asistenciales y administrativos que le facilitan a la empresa la toma de decisiones para un mejor funcionamiento de la misma tanto en lo económico como en la prestación de servicios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8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Reseña de Sistemas de información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="" xmlns:a16="http://schemas.microsoft.com/office/drawing/2014/main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8309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Estos son los </a:t>
            </a:r>
            <a:r>
              <a:rPr lang="es-MX" sz="2400" dirty="0" err="1" smtClean="0">
                <a:solidFill>
                  <a:prstClr val="black"/>
                </a:solidFill>
                <a:latin typeface="Calibri" panose="020F0502020204030204"/>
              </a:rPr>
              <a:t>modulos</a:t>
            </a: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 administrativos y asistenciales del software </a:t>
            </a:r>
            <a:r>
              <a:rPr lang="es-MX" sz="2400" dirty="0" err="1" smtClean="0">
                <a:solidFill>
                  <a:prstClr val="black"/>
                </a:solidFill>
                <a:latin typeface="Calibri" panose="020F0502020204030204"/>
              </a:rPr>
              <a:t>Siighos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137" y="3546089"/>
            <a:ext cx="2486722" cy="302524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737" y="3546089"/>
            <a:ext cx="3110064" cy="302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Reseña de Sistemas de información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="" xmlns:a16="http://schemas.microsoft.com/office/drawing/2014/main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ESE San Sebastián en el año 2017 con el fin de centralizar la información asistencial comenzó a implementar la conectividad entre las sedes mediante antenas de comunicaciones lo cual nos a permitido tener unificadas las historias clínicas de los pacientes y una mejor administración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los cobros que se hacen en las diferentes sedes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La ESE como todas las empresas del mundo ha ido innovando en cuanto a la forma de dar a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85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Reseña de Sistemas de información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="" xmlns:a16="http://schemas.microsoft.com/office/drawing/2014/main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Conocer las diferentes actividades que realiza en bienestar de la comunidad de La Plata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Huila al integrar el manejo de las redes sociales donde cuenta con su perfil en Facebook, X antiguo </a:t>
            </a:r>
            <a:r>
              <a:rPr kumimoji="0" lang="es-MX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Twitwer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kumimoji="0" lang="es-MX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stagram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 la pagina web de la institución.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54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3148" y="10075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Personal que conforma el área de Sistemas de información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Estructura orgánica y talento humano – IMER">
            <a:extLst>
              <a:ext uri="{FF2B5EF4-FFF2-40B4-BE49-F238E27FC236}">
                <a16:creationId xmlns="" xmlns:a16="http://schemas.microsoft.com/office/drawing/2014/main" id="{F62A9847-DC88-4CBD-DCCA-3798E9C9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" y="1585491"/>
            <a:ext cx="3675369" cy="428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165635" y="2785678"/>
            <a:ext cx="5975560" cy="26776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personal que conforma el área de sistemas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información son: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aseline="0" dirty="0" smtClean="0">
                <a:solidFill>
                  <a:prstClr val="black"/>
                </a:solidFill>
                <a:latin typeface="Calibri" panose="020F0502020204030204"/>
              </a:rPr>
              <a:t>Un líder del proceso.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encargado de soporte técnico.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aseline="0" dirty="0" smtClean="0">
                <a:solidFill>
                  <a:prstClr val="black"/>
                </a:solidFill>
                <a:latin typeface="Calibri" panose="020F0502020204030204"/>
              </a:rPr>
              <a:t>Un pasante del </a:t>
            </a:r>
            <a:r>
              <a:rPr lang="es-MX" sz="2400" dirty="0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lang="es-MX" sz="2400" baseline="0" dirty="0" smtClean="0">
                <a:solidFill>
                  <a:prstClr val="black"/>
                </a:solidFill>
                <a:latin typeface="Calibri" panose="020F0502020204030204"/>
              </a:rPr>
              <a:t>ena de sistemas.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Líder</a:t>
            </a: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: Carlos Hernán Ramírez Perdomo</a:t>
            </a: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Soporte: Leonel Fierro </a:t>
            </a:r>
            <a:r>
              <a:rPr lang="es-MX" sz="2400" dirty="0" err="1" smtClean="0">
                <a:solidFill>
                  <a:prstClr val="black"/>
                </a:solidFill>
                <a:latin typeface="Calibri" panose="020F0502020204030204"/>
              </a:rPr>
              <a:t>Cerquera</a:t>
            </a:r>
            <a:r>
              <a:rPr lang="es-MX" sz="2400" dirty="0" smtClean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46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¿Qué es </a:t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>Call Center?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50F038CC-671B-3BDB-3F3D-CE68DB28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993" y="3202057"/>
            <a:ext cx="3238500" cy="182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540189" y="3375646"/>
            <a:ext cx="44375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0" i="0" dirty="0" smtClean="0">
                <a:effectLst/>
                <a:latin typeface="Arial" panose="020B0604020202020204" pitchFamily="34" charset="0"/>
              </a:rPr>
              <a:t>Es un activo de suma importancia para institución ya que es por donde ingresan los usuarios a los servicios que prestamos.</a:t>
            </a:r>
            <a:endParaRPr lang="es-CO" b="0" i="0" dirty="0"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latin typeface="Arial" panose="020B0604020202020204" pitchFamily="34" charset="0"/>
              </a:rPr>
              <a:t>Facilitando </a:t>
            </a:r>
            <a:r>
              <a:rPr lang="es-CO" dirty="0">
                <a:latin typeface="Arial" panose="020B0604020202020204" pitchFamily="34" charset="0"/>
              </a:rPr>
              <a:t>la </a:t>
            </a:r>
            <a:r>
              <a:rPr lang="es-CO" dirty="0" smtClean="0">
                <a:latin typeface="Arial" panose="020B0604020202020204" pitchFamily="34" charset="0"/>
              </a:rPr>
              <a:t>asignación de citas para los usuarios por acceso telefónico. </a:t>
            </a:r>
            <a:endParaRPr lang="es-CO" dirty="0">
              <a:latin typeface="Arial" panose="020B0604020202020204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809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>Reseña del </a:t>
            </a:r>
            <a:r>
              <a:rPr lang="es-CO" sz="4400" b="1" dirty="0">
                <a:latin typeface="Arial Black" panose="020B0A04020102020204" pitchFamily="34" charset="0"/>
              </a:rPr>
              <a:t/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>Call Center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50F038CC-671B-3BDB-3F3D-CE68DB28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993" y="3202057"/>
            <a:ext cx="3238500" cy="182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540189" y="3375646"/>
            <a:ext cx="44375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call center se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puso en funcionamiento a raíz de la normatividad que define la forma de asignación de citas mediante un sistema de fácil acceso a los usuarios.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baseline="0" dirty="0" smtClean="0">
                <a:solidFill>
                  <a:prstClr val="black"/>
                </a:solidFill>
                <a:latin typeface="Calibri" panose="020F0502020204030204"/>
              </a:rPr>
              <a:t>En</a:t>
            </a:r>
            <a:r>
              <a:rPr lang="es-CO" dirty="0" smtClean="0">
                <a:solidFill>
                  <a:prstClr val="black"/>
                </a:solidFill>
                <a:latin typeface="Calibri" panose="020F0502020204030204"/>
              </a:rPr>
              <a:t> el año 2021 se llevo acabo el instalación y puesta en marcha de call center. El call center consta de 2 líneas telefónicas una celular de número 3235639250 y otra fija de número 6088371991 las cuales después de ingresar al servidor de la empresa se bifurcan en 8 troncales haciendo que internamente parezca que tenemos 8 líneas </a:t>
            </a:r>
            <a:r>
              <a:rPr lang="es-CO" dirty="0" err="1" smtClean="0">
                <a:solidFill>
                  <a:prstClr val="black"/>
                </a:solidFill>
                <a:latin typeface="Calibri" panose="020F0502020204030204"/>
              </a:rPr>
              <a:t>telefonicas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53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>Reseña del </a:t>
            </a:r>
            <a:r>
              <a:rPr lang="es-CO" sz="4400" b="1" dirty="0">
                <a:latin typeface="Arial Black" panose="020B0A04020102020204" pitchFamily="34" charset="0"/>
              </a:rPr>
              <a:t/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>Call Center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50F038CC-671B-3BDB-3F3D-CE68DB28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993" y="3202057"/>
            <a:ext cx="3238500" cy="182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540189" y="3375646"/>
            <a:ext cx="44375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el call center se cuenta con 4 agentes en cargadas de contestar las llamada y realizar el proceso de asignación de citas para los diferentes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servicios que presta la empresa y la canalización para los programas de la 3280. El horario de asignación</a:t>
            </a:r>
            <a:r>
              <a:rPr lang="es-CO" dirty="0" smtClean="0">
                <a:solidFill>
                  <a:prstClr val="black"/>
                </a:solidFill>
                <a:latin typeface="Calibri" panose="020F0502020204030204"/>
              </a:rPr>
              <a:t> de citas es de lunes a jueves de 07:00 am a 12:00 pm en la mañana y en la tarde de 02:00 pm a las 06:00 pm. Y el día viernes</a:t>
            </a:r>
            <a:r>
              <a:rPr lang="es-CO" dirty="0">
                <a:solidFill>
                  <a:prstClr val="black"/>
                </a:solidFill>
              </a:rPr>
              <a:t> de 07:00 am a 12:00 pm en la mañana y en la tarde de 02:00 pm a las </a:t>
            </a:r>
            <a:r>
              <a:rPr lang="es-CO" dirty="0" smtClean="0">
                <a:solidFill>
                  <a:prstClr val="black"/>
                </a:solidFill>
              </a:rPr>
              <a:t>05:00 </a:t>
            </a:r>
            <a:r>
              <a:rPr lang="es-CO" dirty="0">
                <a:solidFill>
                  <a:prstClr val="black"/>
                </a:solidFill>
              </a:rPr>
              <a:t>pm. 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06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>Reseña del </a:t>
            </a:r>
            <a:r>
              <a:rPr lang="es-CO" sz="4400" b="1" dirty="0">
                <a:latin typeface="Arial Black" panose="020B0A04020102020204" pitchFamily="34" charset="0"/>
              </a:rPr>
              <a:t/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>Call Center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50F038CC-671B-3BDB-3F3D-CE68DB28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993" y="2990185"/>
            <a:ext cx="3238500" cy="182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584793" y="2717722"/>
            <a:ext cx="44375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noProof="0" dirty="0" smtClean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personal que labora en el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call center debe tener una buena actitud para atender al los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s-CO" dirty="0" smtClean="0">
                <a:solidFill>
                  <a:prstClr val="black"/>
                </a:solidFill>
                <a:latin typeface="Calibri" panose="020F0502020204030204"/>
              </a:rPr>
              <a:t>usuarios,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conocimiento de los programas de la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Resolución 3280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 realizar una optima canalización de los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usuarios, que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han pasado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actualizar los datos primordiales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como tipo de documento,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dirección, numero de celular y 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 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la que se encuentra afiliado según el manual de funciones del call center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28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9446</TotalTime>
  <Words>781</Words>
  <Application>Microsoft Office PowerPoint</Application>
  <PresentationFormat>Panorámica</PresentationFormat>
  <Paragraphs>36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Tema de Office</vt:lpstr>
      <vt:lpstr>Inducción  Gestión de Sistemas de Información y Call Center</vt:lpstr>
      <vt:lpstr>¿Qué es  Sistemas de Información?</vt:lpstr>
      <vt:lpstr>Política de Gestión Estratégica de Sistemas de información</vt:lpstr>
      <vt:lpstr>Reseña de Sistemas de información</vt:lpstr>
      <vt:lpstr>Reseña de Sistemas de información</vt:lpstr>
      <vt:lpstr>Reseña de Sistemas de información</vt:lpstr>
      <vt:lpstr>Reseña de Sistemas de información</vt:lpstr>
      <vt:lpstr>Reseña de Sistemas de información</vt:lpstr>
      <vt:lpstr>Personal que conforma el área de Sistemas de información</vt:lpstr>
      <vt:lpstr>¿Qué es  Call Center?</vt:lpstr>
      <vt:lpstr>Reseña del  Call Center</vt:lpstr>
      <vt:lpstr>Reseña del  Call Center</vt:lpstr>
      <vt:lpstr>Reseña del  Call Center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109</cp:revision>
  <dcterms:created xsi:type="dcterms:W3CDTF">2022-05-23T15:59:10Z</dcterms:created>
  <dcterms:modified xsi:type="dcterms:W3CDTF">2024-09-09T12:56:35Z</dcterms:modified>
</cp:coreProperties>
</file>