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94" r:id="rId3"/>
    <p:sldId id="293" r:id="rId4"/>
    <p:sldId id="292" r:id="rId5"/>
    <p:sldId id="257" r:id="rId6"/>
    <p:sldId id="258" r:id="rId7"/>
    <p:sldId id="259" r:id="rId8"/>
    <p:sldId id="260" r:id="rId9"/>
    <p:sldId id="262" r:id="rId10"/>
    <p:sldId id="290" r:id="rId11"/>
    <p:sldId id="263" r:id="rId12"/>
    <p:sldId id="261" r:id="rId13"/>
    <p:sldId id="270" r:id="rId14"/>
    <p:sldId id="285" r:id="rId15"/>
    <p:sldId id="291" r:id="rId16"/>
    <p:sldId id="284" r:id="rId17"/>
    <p:sldId id="287" r:id="rId18"/>
    <p:sldId id="289" r:id="rId19"/>
    <p:sldId id="264" r:id="rId20"/>
    <p:sldId id="265" r:id="rId21"/>
    <p:sldId id="266" r:id="rId22"/>
    <p:sldId id="267" r:id="rId23"/>
    <p:sldId id="268" r:id="rId24"/>
    <p:sldId id="269" r:id="rId25"/>
    <p:sldId id="295" r:id="rId26"/>
    <p:sldId id="296" r:id="rId2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D0F7D5-D423-486D-B972-360E9A13402D}" type="doc">
      <dgm:prSet loTypeId="urn:microsoft.com/office/officeart/2005/8/layout/venn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016B6801-4E16-4500-B87A-8B1F60D14849}">
      <dgm:prSet phldrT="[Texto]"/>
      <dgm:spPr/>
      <dgm:t>
        <a:bodyPr/>
        <a:lstStyle/>
        <a:p>
          <a:r>
            <a:rPr lang="es-CO" dirty="0"/>
            <a:t>Competencias Laborales</a:t>
          </a:r>
        </a:p>
      </dgm:t>
    </dgm:pt>
    <dgm:pt modelId="{B219F2A4-48AE-4625-B928-13D40FAC4BD7}" type="parTrans" cxnId="{A1A81F50-B00A-4D02-9195-C3DF4FD14E4C}">
      <dgm:prSet/>
      <dgm:spPr/>
      <dgm:t>
        <a:bodyPr/>
        <a:lstStyle/>
        <a:p>
          <a:endParaRPr lang="es-CO"/>
        </a:p>
      </dgm:t>
    </dgm:pt>
    <dgm:pt modelId="{C15A1CB1-3A17-4C8F-9A9A-E460223C52B1}" type="sibTrans" cxnId="{A1A81F50-B00A-4D02-9195-C3DF4FD14E4C}">
      <dgm:prSet/>
      <dgm:spPr/>
      <dgm:t>
        <a:bodyPr/>
        <a:lstStyle/>
        <a:p>
          <a:endParaRPr lang="es-CO"/>
        </a:p>
      </dgm:t>
    </dgm:pt>
    <dgm:pt modelId="{058AF6FC-5843-442D-8A38-B99E43544906}">
      <dgm:prSet phldrT="[Texto]"/>
      <dgm:spPr/>
      <dgm:t>
        <a:bodyPr/>
        <a:lstStyle/>
        <a:p>
          <a:r>
            <a:rPr lang="es-CO" dirty="0"/>
            <a:t>Competencias Funcionales</a:t>
          </a:r>
        </a:p>
      </dgm:t>
    </dgm:pt>
    <dgm:pt modelId="{221D7821-8286-4A3B-9887-69542B36B79F}" type="parTrans" cxnId="{33D5C376-2001-40BC-B639-7963A512697F}">
      <dgm:prSet/>
      <dgm:spPr/>
      <dgm:t>
        <a:bodyPr/>
        <a:lstStyle/>
        <a:p>
          <a:endParaRPr lang="es-CO"/>
        </a:p>
      </dgm:t>
    </dgm:pt>
    <dgm:pt modelId="{EFAE9F23-7C90-4A87-BAE8-243815E31C57}" type="sibTrans" cxnId="{33D5C376-2001-40BC-B639-7963A512697F}">
      <dgm:prSet/>
      <dgm:spPr/>
      <dgm:t>
        <a:bodyPr/>
        <a:lstStyle/>
        <a:p>
          <a:endParaRPr lang="es-CO"/>
        </a:p>
      </dgm:t>
    </dgm:pt>
    <dgm:pt modelId="{E72C13EB-BD71-443F-B645-36E49F701B06}">
      <dgm:prSet phldrT="[Texto]"/>
      <dgm:spPr/>
      <dgm:t>
        <a:bodyPr/>
        <a:lstStyle/>
        <a:p>
          <a:r>
            <a:rPr lang="es-CO" dirty="0"/>
            <a:t>Competencias Comportamentales</a:t>
          </a:r>
        </a:p>
      </dgm:t>
    </dgm:pt>
    <dgm:pt modelId="{DB6CBAE4-418E-4B0B-84C0-14F9B4F81BD6}" type="parTrans" cxnId="{13E4C500-1386-4D3B-87E3-DAB474C3FB51}">
      <dgm:prSet/>
      <dgm:spPr/>
      <dgm:t>
        <a:bodyPr/>
        <a:lstStyle/>
        <a:p>
          <a:endParaRPr lang="es-CO"/>
        </a:p>
      </dgm:t>
    </dgm:pt>
    <dgm:pt modelId="{8AEC0587-17ED-4C19-AC50-52D7E7AE4A9A}" type="sibTrans" cxnId="{13E4C500-1386-4D3B-87E3-DAB474C3FB51}">
      <dgm:prSet/>
      <dgm:spPr/>
      <dgm:t>
        <a:bodyPr/>
        <a:lstStyle/>
        <a:p>
          <a:endParaRPr lang="es-CO"/>
        </a:p>
      </dgm:t>
    </dgm:pt>
    <dgm:pt modelId="{BFFCD5E2-0BD7-4568-936D-00A90D77C2B7}">
      <dgm:prSet phldrT="[Texto]"/>
      <dgm:spPr/>
      <dgm:t>
        <a:bodyPr/>
        <a:lstStyle/>
        <a:p>
          <a:r>
            <a:rPr lang="es-CO" dirty="0"/>
            <a:t>Competencias Comunes de los Servidores Públicos</a:t>
          </a:r>
        </a:p>
      </dgm:t>
    </dgm:pt>
    <dgm:pt modelId="{39389D4E-CB30-4E87-848C-1589009CE84A}" type="parTrans" cxnId="{55108A05-5BF0-4FCD-9C24-175C74EDC712}">
      <dgm:prSet/>
      <dgm:spPr/>
      <dgm:t>
        <a:bodyPr/>
        <a:lstStyle/>
        <a:p>
          <a:endParaRPr lang="es-CO"/>
        </a:p>
      </dgm:t>
    </dgm:pt>
    <dgm:pt modelId="{1408A60D-2061-4D53-9253-1F748C64AEDD}" type="sibTrans" cxnId="{55108A05-5BF0-4FCD-9C24-175C74EDC712}">
      <dgm:prSet/>
      <dgm:spPr/>
      <dgm:t>
        <a:bodyPr/>
        <a:lstStyle/>
        <a:p>
          <a:endParaRPr lang="es-CO"/>
        </a:p>
      </dgm:t>
    </dgm:pt>
    <dgm:pt modelId="{4E3F5C6C-3BAC-41D7-A2E4-D58C01F967BF}">
      <dgm:prSet phldrT="[Texto]"/>
      <dgm:spPr/>
      <dgm:t>
        <a:bodyPr/>
        <a:lstStyle/>
        <a:p>
          <a:r>
            <a:rPr lang="es-CO" dirty="0"/>
            <a:t>Competencias Comportamentales por nivel jerárquico</a:t>
          </a:r>
        </a:p>
      </dgm:t>
    </dgm:pt>
    <dgm:pt modelId="{AF7AFD42-A7ED-4BB3-86BB-024794FA7DC0}" type="parTrans" cxnId="{D0EFA89A-5BCD-43EC-B5D0-25C0B5D18014}">
      <dgm:prSet/>
      <dgm:spPr/>
      <dgm:t>
        <a:bodyPr/>
        <a:lstStyle/>
        <a:p>
          <a:endParaRPr lang="es-CO"/>
        </a:p>
      </dgm:t>
    </dgm:pt>
    <dgm:pt modelId="{B01AD5E3-240C-4153-842A-9363173F3712}" type="sibTrans" cxnId="{D0EFA89A-5BCD-43EC-B5D0-25C0B5D18014}">
      <dgm:prSet/>
      <dgm:spPr/>
      <dgm:t>
        <a:bodyPr/>
        <a:lstStyle/>
        <a:p>
          <a:endParaRPr lang="es-CO"/>
        </a:p>
      </dgm:t>
    </dgm:pt>
    <dgm:pt modelId="{A1BD9DA2-B468-4C87-9E2F-4E4A799D0890}" type="pres">
      <dgm:prSet presAssocID="{2AD0F7D5-D423-486D-B972-360E9A13402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C3D0BE77-81FF-4E33-BBC2-262274B7A64A}" type="pres">
      <dgm:prSet presAssocID="{016B6801-4E16-4500-B87A-8B1F60D14849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F627188-5039-4DD7-8CF0-E7E6031BA9B6}" type="pres">
      <dgm:prSet presAssocID="{C15A1CB1-3A17-4C8F-9A9A-E460223C52B1}" presName="space" presStyleCnt="0"/>
      <dgm:spPr/>
    </dgm:pt>
    <dgm:pt modelId="{B8FFB3AE-D481-4120-AF71-D1D04EE556A9}" type="pres">
      <dgm:prSet presAssocID="{058AF6FC-5843-442D-8A38-B99E43544906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814BDFA-5F83-4E7C-8497-5743AE89484A}" type="pres">
      <dgm:prSet presAssocID="{EFAE9F23-7C90-4A87-BAE8-243815E31C57}" presName="space" presStyleCnt="0"/>
      <dgm:spPr/>
    </dgm:pt>
    <dgm:pt modelId="{9461E6A5-B184-4D31-8885-D6F1045570AF}" type="pres">
      <dgm:prSet presAssocID="{E72C13EB-BD71-443F-B645-36E49F701B06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4B8BC4A-C960-47BB-9AEF-B3751F4BB3A2}" type="pres">
      <dgm:prSet presAssocID="{8AEC0587-17ED-4C19-AC50-52D7E7AE4A9A}" presName="space" presStyleCnt="0"/>
      <dgm:spPr/>
    </dgm:pt>
    <dgm:pt modelId="{75EE8D4D-D262-44E4-BC7D-C0E476AB782F}" type="pres">
      <dgm:prSet presAssocID="{BFFCD5E2-0BD7-4568-936D-00A90D77C2B7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C025FB2-A9D7-4348-B3E3-8084D4F605BA}" type="pres">
      <dgm:prSet presAssocID="{1408A60D-2061-4D53-9253-1F748C64AEDD}" presName="space" presStyleCnt="0"/>
      <dgm:spPr/>
    </dgm:pt>
    <dgm:pt modelId="{D7F5D544-648B-478B-A764-7CBE4DF390A4}" type="pres">
      <dgm:prSet presAssocID="{4E3F5C6C-3BAC-41D7-A2E4-D58C01F967BF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33D5C376-2001-40BC-B639-7963A512697F}" srcId="{2AD0F7D5-D423-486D-B972-360E9A13402D}" destId="{058AF6FC-5843-442D-8A38-B99E43544906}" srcOrd="1" destOrd="0" parTransId="{221D7821-8286-4A3B-9887-69542B36B79F}" sibTransId="{EFAE9F23-7C90-4A87-BAE8-243815E31C57}"/>
    <dgm:cxn modelId="{A1A81F50-B00A-4D02-9195-C3DF4FD14E4C}" srcId="{2AD0F7D5-D423-486D-B972-360E9A13402D}" destId="{016B6801-4E16-4500-B87A-8B1F60D14849}" srcOrd="0" destOrd="0" parTransId="{B219F2A4-48AE-4625-B928-13D40FAC4BD7}" sibTransId="{C15A1CB1-3A17-4C8F-9A9A-E460223C52B1}"/>
    <dgm:cxn modelId="{7DBA31E7-5A3F-439C-987D-066332BD5D55}" type="presOf" srcId="{E72C13EB-BD71-443F-B645-36E49F701B06}" destId="{9461E6A5-B184-4D31-8885-D6F1045570AF}" srcOrd="0" destOrd="0" presId="urn:microsoft.com/office/officeart/2005/8/layout/venn3"/>
    <dgm:cxn modelId="{D0EFA89A-5BCD-43EC-B5D0-25C0B5D18014}" srcId="{2AD0F7D5-D423-486D-B972-360E9A13402D}" destId="{4E3F5C6C-3BAC-41D7-A2E4-D58C01F967BF}" srcOrd="4" destOrd="0" parTransId="{AF7AFD42-A7ED-4BB3-86BB-024794FA7DC0}" sibTransId="{B01AD5E3-240C-4153-842A-9363173F3712}"/>
    <dgm:cxn modelId="{A52A9835-605D-4F14-AFD9-68CDECA6194C}" type="presOf" srcId="{058AF6FC-5843-442D-8A38-B99E43544906}" destId="{B8FFB3AE-D481-4120-AF71-D1D04EE556A9}" srcOrd="0" destOrd="0" presId="urn:microsoft.com/office/officeart/2005/8/layout/venn3"/>
    <dgm:cxn modelId="{55108A05-5BF0-4FCD-9C24-175C74EDC712}" srcId="{2AD0F7D5-D423-486D-B972-360E9A13402D}" destId="{BFFCD5E2-0BD7-4568-936D-00A90D77C2B7}" srcOrd="3" destOrd="0" parTransId="{39389D4E-CB30-4E87-848C-1589009CE84A}" sibTransId="{1408A60D-2061-4D53-9253-1F748C64AEDD}"/>
    <dgm:cxn modelId="{83B0B87F-1A7A-49E7-B592-B64AE284F296}" type="presOf" srcId="{2AD0F7D5-D423-486D-B972-360E9A13402D}" destId="{A1BD9DA2-B468-4C87-9E2F-4E4A799D0890}" srcOrd="0" destOrd="0" presId="urn:microsoft.com/office/officeart/2005/8/layout/venn3"/>
    <dgm:cxn modelId="{13E4C500-1386-4D3B-87E3-DAB474C3FB51}" srcId="{2AD0F7D5-D423-486D-B972-360E9A13402D}" destId="{E72C13EB-BD71-443F-B645-36E49F701B06}" srcOrd="2" destOrd="0" parTransId="{DB6CBAE4-418E-4B0B-84C0-14F9B4F81BD6}" sibTransId="{8AEC0587-17ED-4C19-AC50-52D7E7AE4A9A}"/>
    <dgm:cxn modelId="{F238BCBA-AF44-477A-BF09-2991695D1E67}" type="presOf" srcId="{4E3F5C6C-3BAC-41D7-A2E4-D58C01F967BF}" destId="{D7F5D544-648B-478B-A764-7CBE4DF390A4}" srcOrd="0" destOrd="0" presId="urn:microsoft.com/office/officeart/2005/8/layout/venn3"/>
    <dgm:cxn modelId="{BFE5D27B-99DE-4FD5-92C5-C58FEA0FBDC8}" type="presOf" srcId="{BFFCD5E2-0BD7-4568-936D-00A90D77C2B7}" destId="{75EE8D4D-D262-44E4-BC7D-C0E476AB782F}" srcOrd="0" destOrd="0" presId="urn:microsoft.com/office/officeart/2005/8/layout/venn3"/>
    <dgm:cxn modelId="{5947FFCE-F210-4D48-BC9A-52919621584D}" type="presOf" srcId="{016B6801-4E16-4500-B87A-8B1F60D14849}" destId="{C3D0BE77-81FF-4E33-BBC2-262274B7A64A}" srcOrd="0" destOrd="0" presId="urn:microsoft.com/office/officeart/2005/8/layout/venn3"/>
    <dgm:cxn modelId="{F4B8277F-7A58-46F9-A3AE-D20271E2E872}" type="presParOf" srcId="{A1BD9DA2-B468-4C87-9E2F-4E4A799D0890}" destId="{C3D0BE77-81FF-4E33-BBC2-262274B7A64A}" srcOrd="0" destOrd="0" presId="urn:microsoft.com/office/officeart/2005/8/layout/venn3"/>
    <dgm:cxn modelId="{942B2101-A04C-4518-A33A-A34BF2BA929C}" type="presParOf" srcId="{A1BD9DA2-B468-4C87-9E2F-4E4A799D0890}" destId="{2F627188-5039-4DD7-8CF0-E7E6031BA9B6}" srcOrd="1" destOrd="0" presId="urn:microsoft.com/office/officeart/2005/8/layout/venn3"/>
    <dgm:cxn modelId="{9ECF62A9-3A3C-4EC5-B821-E390B4CBEEFD}" type="presParOf" srcId="{A1BD9DA2-B468-4C87-9E2F-4E4A799D0890}" destId="{B8FFB3AE-D481-4120-AF71-D1D04EE556A9}" srcOrd="2" destOrd="0" presId="urn:microsoft.com/office/officeart/2005/8/layout/venn3"/>
    <dgm:cxn modelId="{5ABB3202-5CAD-4726-BE78-B0EBFE41475A}" type="presParOf" srcId="{A1BD9DA2-B468-4C87-9E2F-4E4A799D0890}" destId="{9814BDFA-5F83-4E7C-8497-5743AE89484A}" srcOrd="3" destOrd="0" presId="urn:microsoft.com/office/officeart/2005/8/layout/venn3"/>
    <dgm:cxn modelId="{47590DD9-A20D-46E7-86D5-5C37E0078D3A}" type="presParOf" srcId="{A1BD9DA2-B468-4C87-9E2F-4E4A799D0890}" destId="{9461E6A5-B184-4D31-8885-D6F1045570AF}" srcOrd="4" destOrd="0" presId="urn:microsoft.com/office/officeart/2005/8/layout/venn3"/>
    <dgm:cxn modelId="{885ADD1A-F3E0-480C-89DE-7DAFE055FF04}" type="presParOf" srcId="{A1BD9DA2-B468-4C87-9E2F-4E4A799D0890}" destId="{A4B8BC4A-C960-47BB-9AEF-B3751F4BB3A2}" srcOrd="5" destOrd="0" presId="urn:microsoft.com/office/officeart/2005/8/layout/venn3"/>
    <dgm:cxn modelId="{76450A76-9ACD-4BF2-BF08-9AA2E1C68F29}" type="presParOf" srcId="{A1BD9DA2-B468-4C87-9E2F-4E4A799D0890}" destId="{75EE8D4D-D262-44E4-BC7D-C0E476AB782F}" srcOrd="6" destOrd="0" presId="urn:microsoft.com/office/officeart/2005/8/layout/venn3"/>
    <dgm:cxn modelId="{6A75F801-45CA-48C1-B521-AAE270109BF3}" type="presParOf" srcId="{A1BD9DA2-B468-4C87-9E2F-4E4A799D0890}" destId="{CC025FB2-A9D7-4348-B3E3-8084D4F605BA}" srcOrd="7" destOrd="0" presId="urn:microsoft.com/office/officeart/2005/8/layout/venn3"/>
    <dgm:cxn modelId="{96D0A5C9-F7AF-424B-A600-04BF4A8BA5E6}" type="presParOf" srcId="{A1BD9DA2-B468-4C87-9E2F-4E4A799D0890}" destId="{D7F5D544-648B-478B-A764-7CBE4DF390A4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E76C9D-A8B8-4AE7-95E4-F2EFF30F8E1C}" type="doc">
      <dgm:prSet loTypeId="urn:microsoft.com/office/officeart/2005/8/layout/hList7" loCatId="list" qsTypeId="urn:microsoft.com/office/officeart/2005/8/quickstyle/simple1" qsCatId="simple" csTypeId="urn:microsoft.com/office/officeart/2005/8/colors/colorful4" csCatId="colorful" phldr="1"/>
      <dgm:spPr/>
    </dgm:pt>
    <dgm:pt modelId="{6EC7523F-95A2-4C30-A35D-C5D0F7626F57}">
      <dgm:prSet phldrT="[Texto]" custT="1"/>
      <dgm:spPr/>
      <dgm:t>
        <a:bodyPr/>
        <a:lstStyle/>
        <a:p>
          <a:r>
            <a:rPr lang="es-CO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SUBSIDIO FAMILIAR: el funcionario se </a:t>
          </a:r>
          <a:r>
            <a:rPr lang="es-CO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debe afiliar </a:t>
          </a:r>
          <a:r>
            <a:rPr lang="es-CO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previo diligenciamiento del formulario  y autorización de la ESE, lo que le permite acceder a créditos educativos, de vivienda, etc.</a:t>
          </a:r>
        </a:p>
      </dgm:t>
    </dgm:pt>
    <dgm:pt modelId="{5874A41B-D7E1-485E-82B6-1E477DEADF22}" type="parTrans" cxnId="{672886A7-19DA-4491-8F64-5A7DF995371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1CC33C-B3CB-4703-A37C-F4A98546C905}" type="sibTrans" cxnId="{672886A7-19DA-4491-8F64-5A7DF995371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C29647-C719-4EE3-B685-93A8C1E5407C}">
      <dgm:prSet phldrT="[Texto]" custT="1"/>
      <dgm:spPr/>
      <dgm:t>
        <a:bodyPr/>
        <a:lstStyle/>
        <a:p>
          <a:r>
            <a:rPr lang="es-CO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SEGURIDAD SOCIAL: todos los servidores se afiliarán al sistema de seguridad social integral.</a:t>
          </a:r>
        </a:p>
      </dgm:t>
    </dgm:pt>
    <dgm:pt modelId="{2309E4C2-530D-48EB-861D-6E1642B772DB}" type="parTrans" cxnId="{12780285-8FD8-42C2-A060-F9624AE51CA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6DF4E0-A560-4689-BBE8-A9CF260FCC50}" type="sibTrans" cxnId="{12780285-8FD8-42C2-A060-F9624AE51CA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554903-BC84-497E-8ADE-E1294D4C0D30}">
      <dgm:prSet phldrT="[Texto]" custT="1"/>
      <dgm:spPr/>
      <dgm:t>
        <a:bodyPr/>
        <a:lstStyle/>
        <a:p>
          <a:r>
            <a:rPr lang="es-CO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RIESGOS PROFESIONALES: el gerente está facultado para elegir la </a:t>
          </a:r>
          <a:r>
            <a:rPr lang="es-CO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ARL </a:t>
          </a:r>
          <a:r>
            <a:rPr lang="es-CO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 la cual se afiliarán todos los funcionarios.</a:t>
          </a:r>
        </a:p>
      </dgm:t>
    </dgm:pt>
    <dgm:pt modelId="{C147F8A6-FFBA-48A7-83DB-0C78D9F604D8}" type="parTrans" cxnId="{AACC0CFE-407D-49FE-A044-5614172CEA77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D078E9-47F4-4DEA-A8A0-596B1B35713C}" type="sibTrans" cxnId="{AACC0CFE-407D-49FE-A044-5614172CEA77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892987-999B-4C87-B227-AFA14F0372BC}" type="pres">
      <dgm:prSet presAssocID="{2CE76C9D-A8B8-4AE7-95E4-F2EFF30F8E1C}" presName="Name0" presStyleCnt="0">
        <dgm:presLayoutVars>
          <dgm:dir/>
          <dgm:resizeHandles val="exact"/>
        </dgm:presLayoutVars>
      </dgm:prSet>
      <dgm:spPr/>
    </dgm:pt>
    <dgm:pt modelId="{D4AC23E7-5DA3-41A1-A94F-5B4E8054E5AB}" type="pres">
      <dgm:prSet presAssocID="{2CE76C9D-A8B8-4AE7-95E4-F2EFF30F8E1C}" presName="fgShape" presStyleLbl="fgShp" presStyleIdx="0" presStyleCnt="1"/>
      <dgm:spPr>
        <a:solidFill>
          <a:schemeClr val="bg1"/>
        </a:solidFill>
      </dgm:spPr>
    </dgm:pt>
    <dgm:pt modelId="{9636B2DD-CB70-4674-ACF7-7F4F99A9724F}" type="pres">
      <dgm:prSet presAssocID="{2CE76C9D-A8B8-4AE7-95E4-F2EFF30F8E1C}" presName="linComp" presStyleCnt="0"/>
      <dgm:spPr/>
    </dgm:pt>
    <dgm:pt modelId="{8EB80ABE-76D0-4429-8D37-12220A0AA0A2}" type="pres">
      <dgm:prSet presAssocID="{6EC7523F-95A2-4C30-A35D-C5D0F7626F57}" presName="compNode" presStyleCnt="0"/>
      <dgm:spPr/>
    </dgm:pt>
    <dgm:pt modelId="{1F43EC58-CFF3-46D0-977A-9999E2D7C240}" type="pres">
      <dgm:prSet presAssocID="{6EC7523F-95A2-4C30-A35D-C5D0F7626F57}" presName="bkgdShape" presStyleLbl="node1" presStyleIdx="0" presStyleCnt="3" custLinFactNeighborX="-55537" custLinFactNeighborY="-8832"/>
      <dgm:spPr/>
      <dgm:t>
        <a:bodyPr/>
        <a:lstStyle/>
        <a:p>
          <a:endParaRPr lang="es-CO"/>
        </a:p>
      </dgm:t>
    </dgm:pt>
    <dgm:pt modelId="{B7686F79-A82B-47FC-A837-BADF5AAE770B}" type="pres">
      <dgm:prSet presAssocID="{6EC7523F-95A2-4C30-A35D-C5D0F7626F57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76B4173-55D1-4CD6-A9A6-DBD1A7A47708}" type="pres">
      <dgm:prSet presAssocID="{6EC7523F-95A2-4C30-A35D-C5D0F7626F57}" presName="invisiNode" presStyleLbl="node1" presStyleIdx="0" presStyleCnt="3"/>
      <dgm:spPr/>
    </dgm:pt>
    <dgm:pt modelId="{405F471C-4DCD-484A-821C-DF6145C31FC5}" type="pres">
      <dgm:prSet presAssocID="{6EC7523F-95A2-4C30-A35D-C5D0F7626F57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5000" r="-75000"/>
          </a:stretch>
        </a:blipFill>
      </dgm:spPr>
    </dgm:pt>
    <dgm:pt modelId="{EE390528-0C27-40E6-B210-05958365661B}" type="pres">
      <dgm:prSet presAssocID="{6B1CC33C-B3CB-4703-A37C-F4A98546C905}" presName="sibTrans" presStyleLbl="sibTrans2D1" presStyleIdx="0" presStyleCnt="0"/>
      <dgm:spPr/>
      <dgm:t>
        <a:bodyPr/>
        <a:lstStyle/>
        <a:p>
          <a:endParaRPr lang="es-CO"/>
        </a:p>
      </dgm:t>
    </dgm:pt>
    <dgm:pt modelId="{107E7B7F-C00B-4D4C-86B7-BECDF3444A4D}" type="pres">
      <dgm:prSet presAssocID="{D6C29647-C719-4EE3-B685-93A8C1E5407C}" presName="compNode" presStyleCnt="0"/>
      <dgm:spPr/>
    </dgm:pt>
    <dgm:pt modelId="{D700FB6F-1FBE-425D-A4DB-5DA7A8C5534F}" type="pres">
      <dgm:prSet presAssocID="{D6C29647-C719-4EE3-B685-93A8C1E5407C}" presName="bkgdShape" presStyleLbl="node1" presStyleIdx="1" presStyleCnt="3"/>
      <dgm:spPr/>
      <dgm:t>
        <a:bodyPr/>
        <a:lstStyle/>
        <a:p>
          <a:endParaRPr lang="es-CO"/>
        </a:p>
      </dgm:t>
    </dgm:pt>
    <dgm:pt modelId="{127D04A3-85B3-4B15-B0AB-3EC84DA9438F}" type="pres">
      <dgm:prSet presAssocID="{D6C29647-C719-4EE3-B685-93A8C1E5407C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22D7A22-AB44-4621-96D7-466808CA1D48}" type="pres">
      <dgm:prSet presAssocID="{D6C29647-C719-4EE3-B685-93A8C1E5407C}" presName="invisiNode" presStyleLbl="node1" presStyleIdx="1" presStyleCnt="3"/>
      <dgm:spPr/>
    </dgm:pt>
    <dgm:pt modelId="{61644F0C-4BA6-4A52-9368-447C1455CDB1}" type="pres">
      <dgm:prSet presAssocID="{D6C29647-C719-4EE3-B685-93A8C1E5407C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8DDF2BFE-F909-49ED-A69A-F6ED8203A3F8}" type="pres">
      <dgm:prSet presAssocID="{636DF4E0-A560-4689-BBE8-A9CF260FCC50}" presName="sibTrans" presStyleLbl="sibTrans2D1" presStyleIdx="0" presStyleCnt="0"/>
      <dgm:spPr/>
      <dgm:t>
        <a:bodyPr/>
        <a:lstStyle/>
        <a:p>
          <a:endParaRPr lang="es-CO"/>
        </a:p>
      </dgm:t>
    </dgm:pt>
    <dgm:pt modelId="{67E867B8-022B-4331-89D5-2C03FFF1907D}" type="pres">
      <dgm:prSet presAssocID="{4E554903-BC84-497E-8ADE-E1294D4C0D30}" presName="compNode" presStyleCnt="0"/>
      <dgm:spPr/>
    </dgm:pt>
    <dgm:pt modelId="{BD9C63FC-D29C-4F24-A9EA-B4B31F230986}" type="pres">
      <dgm:prSet presAssocID="{4E554903-BC84-497E-8ADE-E1294D4C0D30}" presName="bkgdShape" presStyleLbl="node1" presStyleIdx="2" presStyleCnt="3"/>
      <dgm:spPr/>
      <dgm:t>
        <a:bodyPr/>
        <a:lstStyle/>
        <a:p>
          <a:endParaRPr lang="es-CO"/>
        </a:p>
      </dgm:t>
    </dgm:pt>
    <dgm:pt modelId="{D484E333-9221-4433-B510-CE3C189F0B49}" type="pres">
      <dgm:prSet presAssocID="{4E554903-BC84-497E-8ADE-E1294D4C0D30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8FD40ED-8A7D-445A-BDC8-9DC6357B969B}" type="pres">
      <dgm:prSet presAssocID="{4E554903-BC84-497E-8ADE-E1294D4C0D30}" presName="invisiNode" presStyleLbl="node1" presStyleIdx="2" presStyleCnt="3"/>
      <dgm:spPr/>
    </dgm:pt>
    <dgm:pt modelId="{63E7E91E-6428-4FF0-A57C-934C822F653C}" type="pres">
      <dgm:prSet presAssocID="{4E554903-BC84-497E-8ADE-E1294D4C0D30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</dgm:spPr>
    </dgm:pt>
  </dgm:ptLst>
  <dgm:cxnLst>
    <dgm:cxn modelId="{92BC74B5-C4D7-4265-91EF-CC9FEE806327}" type="presOf" srcId="{6EC7523F-95A2-4C30-A35D-C5D0F7626F57}" destId="{B7686F79-A82B-47FC-A837-BADF5AAE770B}" srcOrd="1" destOrd="0" presId="urn:microsoft.com/office/officeart/2005/8/layout/hList7"/>
    <dgm:cxn modelId="{672886A7-19DA-4491-8F64-5A7DF9953713}" srcId="{2CE76C9D-A8B8-4AE7-95E4-F2EFF30F8E1C}" destId="{6EC7523F-95A2-4C30-A35D-C5D0F7626F57}" srcOrd="0" destOrd="0" parTransId="{5874A41B-D7E1-485E-82B6-1E477DEADF22}" sibTransId="{6B1CC33C-B3CB-4703-A37C-F4A98546C905}"/>
    <dgm:cxn modelId="{4D479F3A-24EB-4350-9A8B-603DFC702825}" type="presOf" srcId="{4E554903-BC84-497E-8ADE-E1294D4C0D30}" destId="{D484E333-9221-4433-B510-CE3C189F0B49}" srcOrd="1" destOrd="0" presId="urn:microsoft.com/office/officeart/2005/8/layout/hList7"/>
    <dgm:cxn modelId="{799F7A73-EB7D-4AFA-BE6E-EBC5E2E97C72}" type="presOf" srcId="{6B1CC33C-B3CB-4703-A37C-F4A98546C905}" destId="{EE390528-0C27-40E6-B210-05958365661B}" srcOrd="0" destOrd="0" presId="urn:microsoft.com/office/officeart/2005/8/layout/hList7"/>
    <dgm:cxn modelId="{FA70BFBF-FF9E-4DE1-9695-4DAFB9990470}" type="presOf" srcId="{D6C29647-C719-4EE3-B685-93A8C1E5407C}" destId="{127D04A3-85B3-4B15-B0AB-3EC84DA9438F}" srcOrd="1" destOrd="0" presId="urn:microsoft.com/office/officeart/2005/8/layout/hList7"/>
    <dgm:cxn modelId="{DFEC825B-6D4B-452E-9611-BB86684D174E}" type="presOf" srcId="{636DF4E0-A560-4689-BBE8-A9CF260FCC50}" destId="{8DDF2BFE-F909-49ED-A69A-F6ED8203A3F8}" srcOrd="0" destOrd="0" presId="urn:microsoft.com/office/officeart/2005/8/layout/hList7"/>
    <dgm:cxn modelId="{AACC0CFE-407D-49FE-A044-5614172CEA77}" srcId="{2CE76C9D-A8B8-4AE7-95E4-F2EFF30F8E1C}" destId="{4E554903-BC84-497E-8ADE-E1294D4C0D30}" srcOrd="2" destOrd="0" parTransId="{C147F8A6-FFBA-48A7-83DB-0C78D9F604D8}" sibTransId="{26D078E9-47F4-4DEA-A8A0-596B1B35713C}"/>
    <dgm:cxn modelId="{12780285-8FD8-42C2-A060-F9624AE51CA3}" srcId="{2CE76C9D-A8B8-4AE7-95E4-F2EFF30F8E1C}" destId="{D6C29647-C719-4EE3-B685-93A8C1E5407C}" srcOrd="1" destOrd="0" parTransId="{2309E4C2-530D-48EB-861D-6E1642B772DB}" sibTransId="{636DF4E0-A560-4689-BBE8-A9CF260FCC50}"/>
    <dgm:cxn modelId="{F94425F3-7A4C-4B4B-901E-5A6366043CF0}" type="presOf" srcId="{2CE76C9D-A8B8-4AE7-95E4-F2EFF30F8E1C}" destId="{2E892987-999B-4C87-B227-AFA14F0372BC}" srcOrd="0" destOrd="0" presId="urn:microsoft.com/office/officeart/2005/8/layout/hList7"/>
    <dgm:cxn modelId="{F03888F5-D637-4148-B551-152B23F9EB00}" type="presOf" srcId="{4E554903-BC84-497E-8ADE-E1294D4C0D30}" destId="{BD9C63FC-D29C-4F24-A9EA-B4B31F230986}" srcOrd="0" destOrd="0" presId="urn:microsoft.com/office/officeart/2005/8/layout/hList7"/>
    <dgm:cxn modelId="{1896003F-8A61-42E9-9C62-C5B3EE70DDD7}" type="presOf" srcId="{6EC7523F-95A2-4C30-A35D-C5D0F7626F57}" destId="{1F43EC58-CFF3-46D0-977A-9999E2D7C240}" srcOrd="0" destOrd="0" presId="urn:microsoft.com/office/officeart/2005/8/layout/hList7"/>
    <dgm:cxn modelId="{9A3423E9-1241-4A35-B8A6-9C4EB30FBDC1}" type="presOf" srcId="{D6C29647-C719-4EE3-B685-93A8C1E5407C}" destId="{D700FB6F-1FBE-425D-A4DB-5DA7A8C5534F}" srcOrd="0" destOrd="0" presId="urn:microsoft.com/office/officeart/2005/8/layout/hList7"/>
    <dgm:cxn modelId="{BACD6BFC-2B5E-44C1-A4EB-B7835EA9C584}" type="presParOf" srcId="{2E892987-999B-4C87-B227-AFA14F0372BC}" destId="{D4AC23E7-5DA3-41A1-A94F-5B4E8054E5AB}" srcOrd="0" destOrd="0" presId="urn:microsoft.com/office/officeart/2005/8/layout/hList7"/>
    <dgm:cxn modelId="{7976500F-E432-4444-B36A-3853B1681D62}" type="presParOf" srcId="{2E892987-999B-4C87-B227-AFA14F0372BC}" destId="{9636B2DD-CB70-4674-ACF7-7F4F99A9724F}" srcOrd="1" destOrd="0" presId="urn:microsoft.com/office/officeart/2005/8/layout/hList7"/>
    <dgm:cxn modelId="{D1F8CB80-8071-4077-8E4C-F969522A521E}" type="presParOf" srcId="{9636B2DD-CB70-4674-ACF7-7F4F99A9724F}" destId="{8EB80ABE-76D0-4429-8D37-12220A0AA0A2}" srcOrd="0" destOrd="0" presId="urn:microsoft.com/office/officeart/2005/8/layout/hList7"/>
    <dgm:cxn modelId="{32002D62-CD20-4149-AD96-93003331B1B6}" type="presParOf" srcId="{8EB80ABE-76D0-4429-8D37-12220A0AA0A2}" destId="{1F43EC58-CFF3-46D0-977A-9999E2D7C240}" srcOrd="0" destOrd="0" presId="urn:microsoft.com/office/officeart/2005/8/layout/hList7"/>
    <dgm:cxn modelId="{A5E31E82-6CB2-4867-A3E8-5D7090D8FB5C}" type="presParOf" srcId="{8EB80ABE-76D0-4429-8D37-12220A0AA0A2}" destId="{B7686F79-A82B-47FC-A837-BADF5AAE770B}" srcOrd="1" destOrd="0" presId="urn:microsoft.com/office/officeart/2005/8/layout/hList7"/>
    <dgm:cxn modelId="{1A3327A5-3ED1-420E-8576-81D164DAC369}" type="presParOf" srcId="{8EB80ABE-76D0-4429-8D37-12220A0AA0A2}" destId="{B76B4173-55D1-4CD6-A9A6-DBD1A7A47708}" srcOrd="2" destOrd="0" presId="urn:microsoft.com/office/officeart/2005/8/layout/hList7"/>
    <dgm:cxn modelId="{0F5613FF-0085-423A-B710-CAEAA838E83D}" type="presParOf" srcId="{8EB80ABE-76D0-4429-8D37-12220A0AA0A2}" destId="{405F471C-4DCD-484A-821C-DF6145C31FC5}" srcOrd="3" destOrd="0" presId="urn:microsoft.com/office/officeart/2005/8/layout/hList7"/>
    <dgm:cxn modelId="{4B4FD718-7637-4789-AEA0-FF59618D22C9}" type="presParOf" srcId="{9636B2DD-CB70-4674-ACF7-7F4F99A9724F}" destId="{EE390528-0C27-40E6-B210-05958365661B}" srcOrd="1" destOrd="0" presId="urn:microsoft.com/office/officeart/2005/8/layout/hList7"/>
    <dgm:cxn modelId="{D97864E7-FA18-4592-AB79-49EDC73F9F1C}" type="presParOf" srcId="{9636B2DD-CB70-4674-ACF7-7F4F99A9724F}" destId="{107E7B7F-C00B-4D4C-86B7-BECDF3444A4D}" srcOrd="2" destOrd="0" presId="urn:microsoft.com/office/officeart/2005/8/layout/hList7"/>
    <dgm:cxn modelId="{EC3C7C8A-32D6-4B35-97E6-CA14FAF413C3}" type="presParOf" srcId="{107E7B7F-C00B-4D4C-86B7-BECDF3444A4D}" destId="{D700FB6F-1FBE-425D-A4DB-5DA7A8C5534F}" srcOrd="0" destOrd="0" presId="urn:microsoft.com/office/officeart/2005/8/layout/hList7"/>
    <dgm:cxn modelId="{9A867279-16F0-4AF0-B865-2C9868A9276D}" type="presParOf" srcId="{107E7B7F-C00B-4D4C-86B7-BECDF3444A4D}" destId="{127D04A3-85B3-4B15-B0AB-3EC84DA9438F}" srcOrd="1" destOrd="0" presId="urn:microsoft.com/office/officeart/2005/8/layout/hList7"/>
    <dgm:cxn modelId="{DE878EF0-02B5-4179-92E7-E3107A4B336D}" type="presParOf" srcId="{107E7B7F-C00B-4D4C-86B7-BECDF3444A4D}" destId="{722D7A22-AB44-4621-96D7-466808CA1D48}" srcOrd="2" destOrd="0" presId="urn:microsoft.com/office/officeart/2005/8/layout/hList7"/>
    <dgm:cxn modelId="{B4C5658D-96B6-429E-ADF9-97C19DA7C2CF}" type="presParOf" srcId="{107E7B7F-C00B-4D4C-86B7-BECDF3444A4D}" destId="{61644F0C-4BA6-4A52-9368-447C1455CDB1}" srcOrd="3" destOrd="0" presId="urn:microsoft.com/office/officeart/2005/8/layout/hList7"/>
    <dgm:cxn modelId="{E24EA8F9-0F3C-4B73-A71A-BD6951E0A6BA}" type="presParOf" srcId="{9636B2DD-CB70-4674-ACF7-7F4F99A9724F}" destId="{8DDF2BFE-F909-49ED-A69A-F6ED8203A3F8}" srcOrd="3" destOrd="0" presId="urn:microsoft.com/office/officeart/2005/8/layout/hList7"/>
    <dgm:cxn modelId="{5249E076-984B-4A42-A124-DC13A5E82C6A}" type="presParOf" srcId="{9636B2DD-CB70-4674-ACF7-7F4F99A9724F}" destId="{67E867B8-022B-4331-89D5-2C03FFF1907D}" srcOrd="4" destOrd="0" presId="urn:microsoft.com/office/officeart/2005/8/layout/hList7"/>
    <dgm:cxn modelId="{C9390A6C-3258-4174-8BF2-FD0FF18F0F69}" type="presParOf" srcId="{67E867B8-022B-4331-89D5-2C03FFF1907D}" destId="{BD9C63FC-D29C-4F24-A9EA-B4B31F230986}" srcOrd="0" destOrd="0" presId="urn:microsoft.com/office/officeart/2005/8/layout/hList7"/>
    <dgm:cxn modelId="{107AD3B0-297B-4CA0-87F2-4DAB039B3893}" type="presParOf" srcId="{67E867B8-022B-4331-89D5-2C03FFF1907D}" destId="{D484E333-9221-4433-B510-CE3C189F0B49}" srcOrd="1" destOrd="0" presId="urn:microsoft.com/office/officeart/2005/8/layout/hList7"/>
    <dgm:cxn modelId="{9EB1D6FF-1DD7-482E-BE20-1AC87B736654}" type="presParOf" srcId="{67E867B8-022B-4331-89D5-2C03FFF1907D}" destId="{B8FD40ED-8A7D-445A-BDC8-9DC6357B969B}" srcOrd="2" destOrd="0" presId="urn:microsoft.com/office/officeart/2005/8/layout/hList7"/>
    <dgm:cxn modelId="{358D0AB3-8280-4678-A43A-2ED4ED469104}" type="presParOf" srcId="{67E867B8-022B-4331-89D5-2C03FFF1907D}" destId="{63E7E91E-6428-4FF0-A57C-934C822F653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1230C5-0817-4F21-B27C-E5FD6437DB32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5E154E2D-D58A-46C8-9AC5-2AFFE134EAF0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Asignación Básica</a:t>
          </a:r>
        </a:p>
      </dgm:t>
    </dgm:pt>
    <dgm:pt modelId="{9F8EB0CD-B6DD-41B5-BF29-4EE0EBFB18C0}" type="parTrans" cxnId="{ED668132-42E5-4CFA-B24B-C24CE3439B69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0353AA-C401-43DB-97A9-9514F0336F27}" type="sibTrans" cxnId="{ED668132-42E5-4CFA-B24B-C24CE3439B69}">
      <dgm:prSet custT="1"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A2C81B-81D1-425B-A5EF-BDD7D3BF7FF4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Asignación mensual correspondiente a cada empleo.</a:t>
          </a:r>
        </a:p>
      </dgm:t>
    </dgm:pt>
    <dgm:pt modelId="{7DB53BE0-40CA-423E-BDA5-8B0F5877BD98}" type="parTrans" cxnId="{6590815C-711F-43BE-AE05-0A1A0E2C21B8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F415C8-8523-468C-BDB8-99050F736F92}" type="sibTrans" cxnId="{6590815C-711F-43BE-AE05-0A1A0E2C21B8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69E3B9-C814-409B-9CB2-73AF8C799FE0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Prima de Servicios</a:t>
          </a:r>
        </a:p>
      </dgm:t>
    </dgm:pt>
    <dgm:pt modelId="{D71A791C-F967-48B3-8020-053B32582E8D}" type="parTrans" cxnId="{D630570F-2174-4777-8680-6D026AB18DC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D0370D-619A-470A-BA21-881588276DE6}" type="sibTrans" cxnId="{D630570F-2174-4777-8680-6D026AB18DC3}">
      <dgm:prSet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Prima de Navidad</a:t>
          </a:r>
        </a:p>
      </dgm:t>
    </dgm:pt>
    <dgm:pt modelId="{CC973010-4590-450B-9A50-C840698C52C8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Proporcional (1 julio al 30 de junio)</a:t>
          </a:r>
        </a:p>
      </dgm:t>
    </dgm:pt>
    <dgm:pt modelId="{D857D33D-1542-4760-9089-3436ACD1816D}" type="parTrans" cxnId="{B0DB2995-A92B-4125-B309-D5C9B57078A1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E6AF34-7556-49BA-BCF0-B00C85D79F0D}" type="sibTrans" cxnId="{B0DB2995-A92B-4125-B309-D5C9B57078A1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E56013-46BE-4AFC-953D-C31C92100DA1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Vacaciones</a:t>
          </a:r>
        </a:p>
      </dgm:t>
    </dgm:pt>
    <dgm:pt modelId="{6D38E3F0-3226-4E03-A3B2-3B6074924D0F}" type="parTrans" cxnId="{E9BB0C19-3341-4F8E-ADFE-1F24C8A7B147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A2916A-6FAF-4FAB-B361-8778799D1470}" type="sibTrans" cxnId="{E9BB0C19-3341-4F8E-ADFE-1F24C8A7B147}">
      <dgm:prSet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Bonificación por Servicios</a:t>
          </a:r>
        </a:p>
      </dgm:t>
    </dgm:pt>
    <dgm:pt modelId="{A3BFF734-0AFE-499C-AE5F-12577ECEF0D7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1 mes de salario. Pagado en la primera quincena de diciembre.</a:t>
          </a:r>
        </a:p>
      </dgm:t>
    </dgm:pt>
    <dgm:pt modelId="{39021652-73BE-4D0A-BDC0-D42219D7FAEA}" type="parTrans" cxnId="{2C29FC8B-D0EA-48A1-B0F9-15AFAB81E97E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638876-FF8B-4E3F-B09D-3129B5C01C91}" type="sibTrans" cxnId="{2C29FC8B-D0EA-48A1-B0F9-15AFAB81E97E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2D3FAC-5FE9-40AD-8A0D-26E3A253E44F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Bonificación especial de recreación</a:t>
          </a:r>
        </a:p>
      </dgm:t>
    </dgm:pt>
    <dgm:pt modelId="{676F7BF2-B662-48C8-B432-7FEF7B2B576C}" type="parTrans" cxnId="{DE16D2B7-B04F-4E07-85CA-8D5541CA9359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EEAD91-3FA0-4950-ABC6-947670283341}" type="sibTrans" cxnId="{DE16D2B7-B04F-4E07-85CA-8D5541CA9359}">
      <dgm:prSet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Prima de vacaciones</a:t>
          </a:r>
        </a:p>
      </dgm:t>
    </dgm:pt>
    <dgm:pt modelId="{62502AE8-B764-4E3E-9C28-341790F034B5}" type="pres">
      <dgm:prSet presAssocID="{401230C5-0817-4F21-B27C-E5FD6437DB3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ED02DBEE-E40B-45FF-B0DE-93574FBF63C5}" type="pres">
      <dgm:prSet presAssocID="{5E154E2D-D58A-46C8-9AC5-2AFFE134EAF0}" presName="composite" presStyleCnt="0"/>
      <dgm:spPr/>
    </dgm:pt>
    <dgm:pt modelId="{1CBA6B6E-2B4C-4A9B-ACDD-17A007741F59}" type="pres">
      <dgm:prSet presAssocID="{5E154E2D-D58A-46C8-9AC5-2AFFE134EAF0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8CCBC4F-21A2-4961-91A6-2FCF5E117C32}" type="pres">
      <dgm:prSet presAssocID="{5E154E2D-D58A-46C8-9AC5-2AFFE134EAF0}" presName="Childtext1" presStyleLbl="revTx" presStyleIdx="0" presStyleCnt="4" custScaleX="97397" custScaleY="653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1537C7F-68F0-494A-BB36-BF6D3A85C968}" type="pres">
      <dgm:prSet presAssocID="{5E154E2D-D58A-46C8-9AC5-2AFFE134EAF0}" presName="BalanceSpacing" presStyleCnt="0"/>
      <dgm:spPr/>
    </dgm:pt>
    <dgm:pt modelId="{FB4F177E-C335-4784-BC99-47DA91CB7F8B}" type="pres">
      <dgm:prSet presAssocID="{5E154E2D-D58A-46C8-9AC5-2AFFE134EAF0}" presName="BalanceSpacing1" presStyleCnt="0"/>
      <dgm:spPr/>
    </dgm:pt>
    <dgm:pt modelId="{A45EB875-1D2F-4801-B021-257FA6BACD38}" type="pres">
      <dgm:prSet presAssocID="{8A0353AA-C401-43DB-97A9-9514F0336F27}" presName="Accent1Text" presStyleLbl="node1" presStyleIdx="1" presStyleCnt="8"/>
      <dgm:spPr/>
      <dgm:t>
        <a:bodyPr/>
        <a:lstStyle/>
        <a:p>
          <a:endParaRPr lang="es-CO"/>
        </a:p>
      </dgm:t>
    </dgm:pt>
    <dgm:pt modelId="{20B926BB-C3F9-4327-9AC2-8FB1FB68AEB3}" type="pres">
      <dgm:prSet presAssocID="{8A0353AA-C401-43DB-97A9-9514F0336F27}" presName="spaceBetweenRectangles" presStyleCnt="0"/>
      <dgm:spPr/>
    </dgm:pt>
    <dgm:pt modelId="{60874F03-09B7-4445-B85A-3FA86EA960D8}" type="pres">
      <dgm:prSet presAssocID="{0B69E3B9-C814-409B-9CB2-73AF8C799FE0}" presName="composite" presStyleCnt="0"/>
      <dgm:spPr/>
    </dgm:pt>
    <dgm:pt modelId="{18697FB0-8B6B-4479-84B5-AB74495A8A07}" type="pres">
      <dgm:prSet presAssocID="{0B69E3B9-C814-409B-9CB2-73AF8C799FE0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AC3F1EB-589D-4853-BD4A-F5C81EC5C777}" type="pres">
      <dgm:prSet presAssocID="{0B69E3B9-C814-409B-9CB2-73AF8C799FE0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06BF879-EAA4-4E52-944E-D44155DD3900}" type="pres">
      <dgm:prSet presAssocID="{0B69E3B9-C814-409B-9CB2-73AF8C799FE0}" presName="BalanceSpacing" presStyleCnt="0"/>
      <dgm:spPr/>
    </dgm:pt>
    <dgm:pt modelId="{37F8E0A2-43A2-4FEA-9ECF-1A8749DCED77}" type="pres">
      <dgm:prSet presAssocID="{0B69E3B9-C814-409B-9CB2-73AF8C799FE0}" presName="BalanceSpacing1" presStyleCnt="0"/>
      <dgm:spPr/>
    </dgm:pt>
    <dgm:pt modelId="{2DF20ABC-CCFB-434F-85C2-B7F8D59526EF}" type="pres">
      <dgm:prSet presAssocID="{FDD0370D-619A-470A-BA21-881588276DE6}" presName="Accent1Text" presStyleLbl="node1" presStyleIdx="3" presStyleCnt="8"/>
      <dgm:spPr/>
      <dgm:t>
        <a:bodyPr/>
        <a:lstStyle/>
        <a:p>
          <a:endParaRPr lang="es-CO"/>
        </a:p>
      </dgm:t>
    </dgm:pt>
    <dgm:pt modelId="{2E18367E-7962-4AF6-A127-B2DCEDEB86E9}" type="pres">
      <dgm:prSet presAssocID="{FDD0370D-619A-470A-BA21-881588276DE6}" presName="spaceBetweenRectangles" presStyleCnt="0"/>
      <dgm:spPr/>
    </dgm:pt>
    <dgm:pt modelId="{A44887CC-3E56-4B05-966B-1A66DBB4595C}" type="pres">
      <dgm:prSet presAssocID="{CEE56013-46BE-4AFC-953D-C31C92100DA1}" presName="composite" presStyleCnt="0"/>
      <dgm:spPr/>
    </dgm:pt>
    <dgm:pt modelId="{208BE9A4-2C80-41E6-9752-4BBDD2534EBF}" type="pres">
      <dgm:prSet presAssocID="{CEE56013-46BE-4AFC-953D-C31C92100DA1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13CBCAC-C02E-4175-932C-B9CECCFCC31D}" type="pres">
      <dgm:prSet presAssocID="{CEE56013-46BE-4AFC-953D-C31C92100DA1}" presName="Childtext1" presStyleLbl="revTx" presStyleIdx="2" presStyleCnt="4" custLinFactY="-38438" custLinFactNeighborX="44769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CEA0A33-CCF6-40C9-ACFC-1EF701420F41}" type="pres">
      <dgm:prSet presAssocID="{CEE56013-46BE-4AFC-953D-C31C92100DA1}" presName="BalanceSpacing" presStyleCnt="0"/>
      <dgm:spPr/>
    </dgm:pt>
    <dgm:pt modelId="{186ED520-CEA1-4D67-BD15-887B20458938}" type="pres">
      <dgm:prSet presAssocID="{CEE56013-46BE-4AFC-953D-C31C92100DA1}" presName="BalanceSpacing1" presStyleCnt="0"/>
      <dgm:spPr/>
    </dgm:pt>
    <dgm:pt modelId="{C5596DE3-50B9-493C-A6BE-E73F35C05689}" type="pres">
      <dgm:prSet presAssocID="{FAA2916A-6FAF-4FAB-B361-8778799D1470}" presName="Accent1Text" presStyleLbl="node1" presStyleIdx="5" presStyleCnt="8"/>
      <dgm:spPr/>
      <dgm:t>
        <a:bodyPr/>
        <a:lstStyle/>
        <a:p>
          <a:endParaRPr lang="es-CO"/>
        </a:p>
      </dgm:t>
    </dgm:pt>
    <dgm:pt modelId="{D89CC7C3-C10C-41E6-BA80-CAF9BF881475}" type="pres">
      <dgm:prSet presAssocID="{FAA2916A-6FAF-4FAB-B361-8778799D1470}" presName="spaceBetweenRectangles" presStyleCnt="0"/>
      <dgm:spPr/>
    </dgm:pt>
    <dgm:pt modelId="{90F72B9E-1BA6-4151-9DFF-9C5CB6401410}" type="pres">
      <dgm:prSet presAssocID="{0C2D3FAC-5FE9-40AD-8A0D-26E3A253E44F}" presName="composite" presStyleCnt="0"/>
      <dgm:spPr/>
    </dgm:pt>
    <dgm:pt modelId="{314D1364-FC48-4198-BD31-25D645E573E4}" type="pres">
      <dgm:prSet presAssocID="{0C2D3FAC-5FE9-40AD-8A0D-26E3A253E44F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3D42DB6-6064-4D46-AD3C-626AF8175BD4}" type="pres">
      <dgm:prSet presAssocID="{0C2D3FAC-5FE9-40AD-8A0D-26E3A253E44F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9842539B-15E0-4929-9C19-37B68EB21DF0}" type="pres">
      <dgm:prSet presAssocID="{0C2D3FAC-5FE9-40AD-8A0D-26E3A253E44F}" presName="BalanceSpacing" presStyleCnt="0"/>
      <dgm:spPr/>
    </dgm:pt>
    <dgm:pt modelId="{B456F01C-8E08-435D-BC11-F88E56FD7478}" type="pres">
      <dgm:prSet presAssocID="{0C2D3FAC-5FE9-40AD-8A0D-26E3A253E44F}" presName="BalanceSpacing1" presStyleCnt="0"/>
      <dgm:spPr/>
    </dgm:pt>
    <dgm:pt modelId="{CDC3A619-1794-4ACC-9E8A-6CB3792E3828}" type="pres">
      <dgm:prSet presAssocID="{ACEEAD91-3FA0-4950-ABC6-947670283341}" presName="Accent1Text" presStyleLbl="node1" presStyleIdx="7" presStyleCnt="8"/>
      <dgm:spPr/>
      <dgm:t>
        <a:bodyPr/>
        <a:lstStyle/>
        <a:p>
          <a:endParaRPr lang="es-CO"/>
        </a:p>
      </dgm:t>
    </dgm:pt>
  </dgm:ptLst>
  <dgm:cxnLst>
    <dgm:cxn modelId="{54E5FE85-C46B-4114-8626-E47BAD38C69F}" type="presOf" srcId="{0B69E3B9-C814-409B-9CB2-73AF8C799FE0}" destId="{18697FB0-8B6B-4479-84B5-AB74495A8A07}" srcOrd="0" destOrd="0" presId="urn:microsoft.com/office/officeart/2008/layout/AlternatingHexagons"/>
    <dgm:cxn modelId="{6590815C-711F-43BE-AE05-0A1A0E2C21B8}" srcId="{5E154E2D-D58A-46C8-9AC5-2AFFE134EAF0}" destId="{A8A2C81B-81D1-425B-A5EF-BDD7D3BF7FF4}" srcOrd="0" destOrd="0" parTransId="{7DB53BE0-40CA-423E-BDA5-8B0F5877BD98}" sibTransId="{2BF415C8-8523-468C-BDB8-99050F736F92}"/>
    <dgm:cxn modelId="{EDBC81A7-4A28-4AD8-AE8F-3BC650B4AE25}" type="presOf" srcId="{401230C5-0817-4F21-B27C-E5FD6437DB32}" destId="{62502AE8-B764-4E3E-9C28-341790F034B5}" srcOrd="0" destOrd="0" presId="urn:microsoft.com/office/officeart/2008/layout/AlternatingHexagons"/>
    <dgm:cxn modelId="{0D354ED0-FA9A-491E-B803-9BC221AD4B70}" type="presOf" srcId="{A3BFF734-0AFE-499C-AE5F-12577ECEF0D7}" destId="{F13CBCAC-C02E-4175-932C-B9CECCFCC31D}" srcOrd="0" destOrd="0" presId="urn:microsoft.com/office/officeart/2008/layout/AlternatingHexagons"/>
    <dgm:cxn modelId="{DE16D2B7-B04F-4E07-85CA-8D5541CA9359}" srcId="{401230C5-0817-4F21-B27C-E5FD6437DB32}" destId="{0C2D3FAC-5FE9-40AD-8A0D-26E3A253E44F}" srcOrd="3" destOrd="0" parTransId="{676F7BF2-B662-48C8-B432-7FEF7B2B576C}" sibTransId="{ACEEAD91-3FA0-4950-ABC6-947670283341}"/>
    <dgm:cxn modelId="{7C7EAAFB-2E8D-44C5-BD56-F995D52DC7BA}" type="presOf" srcId="{FAA2916A-6FAF-4FAB-B361-8778799D1470}" destId="{C5596DE3-50B9-493C-A6BE-E73F35C05689}" srcOrd="0" destOrd="0" presId="urn:microsoft.com/office/officeart/2008/layout/AlternatingHexagons"/>
    <dgm:cxn modelId="{2C29FC8B-D0EA-48A1-B0F9-15AFAB81E97E}" srcId="{CEE56013-46BE-4AFC-953D-C31C92100DA1}" destId="{A3BFF734-0AFE-499C-AE5F-12577ECEF0D7}" srcOrd="0" destOrd="0" parTransId="{39021652-73BE-4D0A-BDC0-D42219D7FAEA}" sibTransId="{50638876-FF8B-4E3F-B09D-3129B5C01C91}"/>
    <dgm:cxn modelId="{C39900BB-50EC-4712-B8A1-313F5A8FDB8F}" type="presOf" srcId="{5E154E2D-D58A-46C8-9AC5-2AFFE134EAF0}" destId="{1CBA6B6E-2B4C-4A9B-ACDD-17A007741F59}" srcOrd="0" destOrd="0" presId="urn:microsoft.com/office/officeart/2008/layout/AlternatingHexagons"/>
    <dgm:cxn modelId="{70137ED4-44F7-4094-B150-C39BEBD45750}" type="presOf" srcId="{8A0353AA-C401-43DB-97A9-9514F0336F27}" destId="{A45EB875-1D2F-4801-B021-257FA6BACD38}" srcOrd="0" destOrd="0" presId="urn:microsoft.com/office/officeart/2008/layout/AlternatingHexagons"/>
    <dgm:cxn modelId="{68DAC624-A61E-4FBC-A45B-28F2E82021E4}" type="presOf" srcId="{ACEEAD91-3FA0-4950-ABC6-947670283341}" destId="{CDC3A619-1794-4ACC-9E8A-6CB3792E3828}" srcOrd="0" destOrd="0" presId="urn:microsoft.com/office/officeart/2008/layout/AlternatingHexagons"/>
    <dgm:cxn modelId="{41626C90-0C25-40F9-8907-3F85655EB69D}" type="presOf" srcId="{CC973010-4590-450B-9A50-C840698C52C8}" destId="{2AC3F1EB-589D-4853-BD4A-F5C81EC5C777}" srcOrd="0" destOrd="0" presId="urn:microsoft.com/office/officeart/2008/layout/AlternatingHexagons"/>
    <dgm:cxn modelId="{18237841-19C1-4EC5-9465-1D05040ED2B6}" type="presOf" srcId="{CEE56013-46BE-4AFC-953D-C31C92100DA1}" destId="{208BE9A4-2C80-41E6-9752-4BBDD2534EBF}" srcOrd="0" destOrd="0" presId="urn:microsoft.com/office/officeart/2008/layout/AlternatingHexagons"/>
    <dgm:cxn modelId="{8059D945-68D2-438F-8846-6DD526A4F3A9}" type="presOf" srcId="{A8A2C81B-81D1-425B-A5EF-BDD7D3BF7FF4}" destId="{48CCBC4F-21A2-4961-91A6-2FCF5E117C32}" srcOrd="0" destOrd="0" presId="urn:microsoft.com/office/officeart/2008/layout/AlternatingHexagons"/>
    <dgm:cxn modelId="{ED668132-42E5-4CFA-B24B-C24CE3439B69}" srcId="{401230C5-0817-4F21-B27C-E5FD6437DB32}" destId="{5E154E2D-D58A-46C8-9AC5-2AFFE134EAF0}" srcOrd="0" destOrd="0" parTransId="{9F8EB0CD-B6DD-41B5-BF29-4EE0EBFB18C0}" sibTransId="{8A0353AA-C401-43DB-97A9-9514F0336F27}"/>
    <dgm:cxn modelId="{D630570F-2174-4777-8680-6D026AB18DC3}" srcId="{401230C5-0817-4F21-B27C-E5FD6437DB32}" destId="{0B69E3B9-C814-409B-9CB2-73AF8C799FE0}" srcOrd="1" destOrd="0" parTransId="{D71A791C-F967-48B3-8020-053B32582E8D}" sibTransId="{FDD0370D-619A-470A-BA21-881588276DE6}"/>
    <dgm:cxn modelId="{7ED737F4-3B23-4678-AE5B-B8CCA49907E1}" type="presOf" srcId="{FDD0370D-619A-470A-BA21-881588276DE6}" destId="{2DF20ABC-CCFB-434F-85C2-B7F8D59526EF}" srcOrd="0" destOrd="0" presId="urn:microsoft.com/office/officeart/2008/layout/AlternatingHexagons"/>
    <dgm:cxn modelId="{E9BB0C19-3341-4F8E-ADFE-1F24C8A7B147}" srcId="{401230C5-0817-4F21-B27C-E5FD6437DB32}" destId="{CEE56013-46BE-4AFC-953D-C31C92100DA1}" srcOrd="2" destOrd="0" parTransId="{6D38E3F0-3226-4E03-A3B2-3B6074924D0F}" sibTransId="{FAA2916A-6FAF-4FAB-B361-8778799D1470}"/>
    <dgm:cxn modelId="{EBF382CD-212D-4F32-88D0-9ED1D8C6A29F}" type="presOf" srcId="{0C2D3FAC-5FE9-40AD-8A0D-26E3A253E44F}" destId="{314D1364-FC48-4198-BD31-25D645E573E4}" srcOrd="0" destOrd="0" presId="urn:microsoft.com/office/officeart/2008/layout/AlternatingHexagons"/>
    <dgm:cxn modelId="{B0DB2995-A92B-4125-B309-D5C9B57078A1}" srcId="{0B69E3B9-C814-409B-9CB2-73AF8C799FE0}" destId="{CC973010-4590-450B-9A50-C840698C52C8}" srcOrd="0" destOrd="0" parTransId="{D857D33D-1542-4760-9089-3436ACD1816D}" sibTransId="{2BE6AF34-7556-49BA-BCF0-B00C85D79F0D}"/>
    <dgm:cxn modelId="{44F305AE-A4E0-4229-8DFD-04ED765804EF}" type="presParOf" srcId="{62502AE8-B764-4E3E-9C28-341790F034B5}" destId="{ED02DBEE-E40B-45FF-B0DE-93574FBF63C5}" srcOrd="0" destOrd="0" presId="urn:microsoft.com/office/officeart/2008/layout/AlternatingHexagons"/>
    <dgm:cxn modelId="{A22F64A2-8CFE-468A-8DE7-F60BF2E46E5A}" type="presParOf" srcId="{ED02DBEE-E40B-45FF-B0DE-93574FBF63C5}" destId="{1CBA6B6E-2B4C-4A9B-ACDD-17A007741F59}" srcOrd="0" destOrd="0" presId="urn:microsoft.com/office/officeart/2008/layout/AlternatingHexagons"/>
    <dgm:cxn modelId="{2FE15F25-8C1A-4288-B202-3D906C4D03E9}" type="presParOf" srcId="{ED02DBEE-E40B-45FF-B0DE-93574FBF63C5}" destId="{48CCBC4F-21A2-4961-91A6-2FCF5E117C32}" srcOrd="1" destOrd="0" presId="urn:microsoft.com/office/officeart/2008/layout/AlternatingHexagons"/>
    <dgm:cxn modelId="{E74922D7-C603-4513-8AEA-F98116D21B56}" type="presParOf" srcId="{ED02DBEE-E40B-45FF-B0DE-93574FBF63C5}" destId="{71537C7F-68F0-494A-BB36-BF6D3A85C968}" srcOrd="2" destOrd="0" presId="urn:microsoft.com/office/officeart/2008/layout/AlternatingHexagons"/>
    <dgm:cxn modelId="{CE11E126-78A9-4207-9D6D-F27E37DF4486}" type="presParOf" srcId="{ED02DBEE-E40B-45FF-B0DE-93574FBF63C5}" destId="{FB4F177E-C335-4784-BC99-47DA91CB7F8B}" srcOrd="3" destOrd="0" presId="urn:microsoft.com/office/officeart/2008/layout/AlternatingHexagons"/>
    <dgm:cxn modelId="{24EE146B-ACA7-4C4C-9FE0-248C6E794435}" type="presParOf" srcId="{ED02DBEE-E40B-45FF-B0DE-93574FBF63C5}" destId="{A45EB875-1D2F-4801-B021-257FA6BACD38}" srcOrd="4" destOrd="0" presId="urn:microsoft.com/office/officeart/2008/layout/AlternatingHexagons"/>
    <dgm:cxn modelId="{1FB69C3F-7F76-4906-BCEA-909B0913E7FA}" type="presParOf" srcId="{62502AE8-B764-4E3E-9C28-341790F034B5}" destId="{20B926BB-C3F9-4327-9AC2-8FB1FB68AEB3}" srcOrd="1" destOrd="0" presId="urn:microsoft.com/office/officeart/2008/layout/AlternatingHexagons"/>
    <dgm:cxn modelId="{ADF20202-035C-43E8-BED1-83FED85EA7A2}" type="presParOf" srcId="{62502AE8-B764-4E3E-9C28-341790F034B5}" destId="{60874F03-09B7-4445-B85A-3FA86EA960D8}" srcOrd="2" destOrd="0" presId="urn:microsoft.com/office/officeart/2008/layout/AlternatingHexagons"/>
    <dgm:cxn modelId="{45A4112C-319C-44A1-A446-9AB011C47AAD}" type="presParOf" srcId="{60874F03-09B7-4445-B85A-3FA86EA960D8}" destId="{18697FB0-8B6B-4479-84B5-AB74495A8A07}" srcOrd="0" destOrd="0" presId="urn:microsoft.com/office/officeart/2008/layout/AlternatingHexagons"/>
    <dgm:cxn modelId="{A8D42EAC-CFDD-4EFE-A376-B38DF5D0BC33}" type="presParOf" srcId="{60874F03-09B7-4445-B85A-3FA86EA960D8}" destId="{2AC3F1EB-589D-4853-BD4A-F5C81EC5C777}" srcOrd="1" destOrd="0" presId="urn:microsoft.com/office/officeart/2008/layout/AlternatingHexagons"/>
    <dgm:cxn modelId="{0C8F9C40-E158-42DD-B08A-8F963326D849}" type="presParOf" srcId="{60874F03-09B7-4445-B85A-3FA86EA960D8}" destId="{606BF879-EAA4-4E52-944E-D44155DD3900}" srcOrd="2" destOrd="0" presId="urn:microsoft.com/office/officeart/2008/layout/AlternatingHexagons"/>
    <dgm:cxn modelId="{41521459-D624-47E2-9D39-40451D966241}" type="presParOf" srcId="{60874F03-09B7-4445-B85A-3FA86EA960D8}" destId="{37F8E0A2-43A2-4FEA-9ECF-1A8749DCED77}" srcOrd="3" destOrd="0" presId="urn:microsoft.com/office/officeart/2008/layout/AlternatingHexagons"/>
    <dgm:cxn modelId="{D2D5FF61-F8AF-45BF-9557-1160386F98CF}" type="presParOf" srcId="{60874F03-09B7-4445-B85A-3FA86EA960D8}" destId="{2DF20ABC-CCFB-434F-85C2-B7F8D59526EF}" srcOrd="4" destOrd="0" presId="urn:microsoft.com/office/officeart/2008/layout/AlternatingHexagons"/>
    <dgm:cxn modelId="{3711088E-8931-4129-A60C-2C77009E61A4}" type="presParOf" srcId="{62502AE8-B764-4E3E-9C28-341790F034B5}" destId="{2E18367E-7962-4AF6-A127-B2DCEDEB86E9}" srcOrd="3" destOrd="0" presId="urn:microsoft.com/office/officeart/2008/layout/AlternatingHexagons"/>
    <dgm:cxn modelId="{C8716E69-C658-467B-8CB1-20F26FADB4B1}" type="presParOf" srcId="{62502AE8-B764-4E3E-9C28-341790F034B5}" destId="{A44887CC-3E56-4B05-966B-1A66DBB4595C}" srcOrd="4" destOrd="0" presId="urn:microsoft.com/office/officeart/2008/layout/AlternatingHexagons"/>
    <dgm:cxn modelId="{83A3315E-FDF3-4652-B84A-0728E1FB416D}" type="presParOf" srcId="{A44887CC-3E56-4B05-966B-1A66DBB4595C}" destId="{208BE9A4-2C80-41E6-9752-4BBDD2534EBF}" srcOrd="0" destOrd="0" presId="urn:microsoft.com/office/officeart/2008/layout/AlternatingHexagons"/>
    <dgm:cxn modelId="{74E0C1E3-94F1-41E7-8D63-736C60E200FC}" type="presParOf" srcId="{A44887CC-3E56-4B05-966B-1A66DBB4595C}" destId="{F13CBCAC-C02E-4175-932C-B9CECCFCC31D}" srcOrd="1" destOrd="0" presId="urn:microsoft.com/office/officeart/2008/layout/AlternatingHexagons"/>
    <dgm:cxn modelId="{6D441986-0D2F-4133-B9C5-6712B80DD54A}" type="presParOf" srcId="{A44887CC-3E56-4B05-966B-1A66DBB4595C}" destId="{0CEA0A33-CCF6-40C9-ACFC-1EF701420F41}" srcOrd="2" destOrd="0" presId="urn:microsoft.com/office/officeart/2008/layout/AlternatingHexagons"/>
    <dgm:cxn modelId="{45D70B58-1F0F-4E8B-890E-A1FA9F0E33F6}" type="presParOf" srcId="{A44887CC-3E56-4B05-966B-1A66DBB4595C}" destId="{186ED520-CEA1-4D67-BD15-887B20458938}" srcOrd="3" destOrd="0" presId="urn:microsoft.com/office/officeart/2008/layout/AlternatingHexagons"/>
    <dgm:cxn modelId="{DEA6A149-2AA0-4620-9BFA-064F1B8E7E3F}" type="presParOf" srcId="{A44887CC-3E56-4B05-966B-1A66DBB4595C}" destId="{C5596DE3-50B9-493C-A6BE-E73F35C05689}" srcOrd="4" destOrd="0" presId="urn:microsoft.com/office/officeart/2008/layout/AlternatingHexagons"/>
    <dgm:cxn modelId="{B62DEC96-FE70-4A1A-9560-DB9C4CDBA811}" type="presParOf" srcId="{62502AE8-B764-4E3E-9C28-341790F034B5}" destId="{D89CC7C3-C10C-41E6-BA80-CAF9BF881475}" srcOrd="5" destOrd="0" presId="urn:microsoft.com/office/officeart/2008/layout/AlternatingHexagons"/>
    <dgm:cxn modelId="{7695F4DD-5D1D-4B5A-9140-D61548D2E776}" type="presParOf" srcId="{62502AE8-B764-4E3E-9C28-341790F034B5}" destId="{90F72B9E-1BA6-4151-9DFF-9C5CB6401410}" srcOrd="6" destOrd="0" presId="urn:microsoft.com/office/officeart/2008/layout/AlternatingHexagons"/>
    <dgm:cxn modelId="{73B8FE8B-F08D-433D-B3F8-D458694FA395}" type="presParOf" srcId="{90F72B9E-1BA6-4151-9DFF-9C5CB6401410}" destId="{314D1364-FC48-4198-BD31-25D645E573E4}" srcOrd="0" destOrd="0" presId="urn:microsoft.com/office/officeart/2008/layout/AlternatingHexagons"/>
    <dgm:cxn modelId="{6C000071-A46B-49A6-B17A-B2A32BE97372}" type="presParOf" srcId="{90F72B9E-1BA6-4151-9DFF-9C5CB6401410}" destId="{73D42DB6-6064-4D46-AD3C-626AF8175BD4}" srcOrd="1" destOrd="0" presId="urn:microsoft.com/office/officeart/2008/layout/AlternatingHexagons"/>
    <dgm:cxn modelId="{59403BE7-133D-47C0-9D2E-F3016574F86F}" type="presParOf" srcId="{90F72B9E-1BA6-4151-9DFF-9C5CB6401410}" destId="{9842539B-15E0-4929-9C19-37B68EB21DF0}" srcOrd="2" destOrd="0" presId="urn:microsoft.com/office/officeart/2008/layout/AlternatingHexagons"/>
    <dgm:cxn modelId="{032C4D26-3C63-4B1E-A29D-E1919092F88C}" type="presParOf" srcId="{90F72B9E-1BA6-4151-9DFF-9C5CB6401410}" destId="{B456F01C-8E08-435D-BC11-F88E56FD7478}" srcOrd="3" destOrd="0" presId="urn:microsoft.com/office/officeart/2008/layout/AlternatingHexagons"/>
    <dgm:cxn modelId="{B59C7C38-60FE-4B56-BE7F-2008013CA56E}" type="presParOf" srcId="{90F72B9E-1BA6-4151-9DFF-9C5CB6401410}" destId="{CDC3A619-1794-4ACC-9E8A-6CB3792E382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AB4112-8618-48E2-8CAD-EA3DB5B92BC5}" type="doc">
      <dgm:prSet loTypeId="urn:microsoft.com/office/officeart/2005/8/layout/l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536277A0-FDE8-4635-B838-5DBBAEEA12BA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AUXILIO DE CESANTÍAS</a:t>
          </a:r>
        </a:p>
      </dgm:t>
    </dgm:pt>
    <dgm:pt modelId="{CB4854D9-BD10-4DC1-A2EA-703AB804267D}" type="parTrans" cxnId="{33037030-91BF-4F9B-BB9C-C416C46BC241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923470-CAD6-462C-AC2F-59CF07B1803C}" type="sibTrans" cxnId="{33037030-91BF-4F9B-BB9C-C416C46BC241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816CAB-9CD5-4B5D-B2C8-30C7DD6C6CFE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1 salario</a:t>
          </a:r>
        </a:p>
      </dgm:t>
    </dgm:pt>
    <dgm:pt modelId="{C1F7E2D8-E04F-434F-9824-8BD2B752FF1D}" type="parTrans" cxnId="{7108ADB0-B26C-4FC0-8A12-B98783C1255C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6A3D22-E89A-4C6D-A96F-D4F036B07D81}" type="sibTrans" cxnId="{7108ADB0-B26C-4FC0-8A12-B98783C1255C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BFBFC4-F778-4B0C-918A-D9FD1282E724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Se cancelan en los primero 15 días de febrero</a:t>
          </a:r>
        </a:p>
      </dgm:t>
    </dgm:pt>
    <dgm:pt modelId="{D09C1CF8-62B4-48DF-9226-565E8576F240}" type="parTrans" cxnId="{C92EA92F-3E5D-43ED-AC9F-D9E036C2CF01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37C68D-8EB1-4261-8190-BDEC783731A9}" type="sibTrans" cxnId="{C92EA92F-3E5D-43ED-AC9F-D9E036C2CF01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94B345-5B5B-46F0-B58D-2A5FBE222C70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VIÁTICOS Y GASTOS DE TRANSPORTE</a:t>
          </a:r>
        </a:p>
      </dgm:t>
    </dgm:pt>
    <dgm:pt modelId="{0A5D2696-78C9-4D37-831C-57DE4C4CCE79}" type="parTrans" cxnId="{C3DE4BD6-56CB-4FA7-ADFC-E111B89F84DE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3E63F5-C753-45AC-BFAA-F1CE971A26C5}" type="sibTrans" cxnId="{C3DE4BD6-56CB-4FA7-ADFC-E111B89F84DE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B2A1EF-AB8D-432C-B7C3-821AA31622AA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Reconocimiento sólo a empleados</a:t>
          </a:r>
        </a:p>
      </dgm:t>
    </dgm:pt>
    <dgm:pt modelId="{DEE4454D-8388-4F19-BF6D-2A62D421BE79}" type="parTrans" cxnId="{7CAFA6B8-5132-4690-9141-37347C08DC37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902F91-262D-4727-BAFC-F005AF890FAD}" type="sibTrans" cxnId="{7CAFA6B8-5132-4690-9141-37347C08DC37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7C7782-E426-4E56-9C04-A580FC9A54EC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Viajar dentro del país en comisión de servicios</a:t>
          </a:r>
        </a:p>
      </dgm:t>
    </dgm:pt>
    <dgm:pt modelId="{FE8F532F-C351-4ED3-BD8A-A4329B0625B9}" type="parTrans" cxnId="{7B94A31C-2201-47D7-AB0C-D29DDEA81A2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A777E2-E569-4BB0-83B0-76945DF8DB7A}" type="sibTrans" cxnId="{7B94A31C-2201-47D7-AB0C-D29DDEA81A2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72923B-182F-49F9-9360-B87179F5CE4B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SUBSIDIO DE ALIMENTACIÓN</a:t>
          </a:r>
        </a:p>
      </dgm:t>
    </dgm:pt>
    <dgm:pt modelId="{5E28F271-4DF2-4C6B-8647-7FB777AC9ED3}" type="sibTrans" cxnId="{9628C557-9966-4074-A1F5-B31EAC35DEB6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E94737-8A59-4CB6-A732-925AFFFE3C1C}" type="parTrans" cxnId="{9628C557-9966-4074-A1F5-B31EAC35DEB6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336A49-3409-4769-90DA-6BFAB53CA362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Reconocimiento mensual</a:t>
          </a:r>
        </a:p>
      </dgm:t>
    </dgm:pt>
    <dgm:pt modelId="{0B8EF1E1-FF62-49FA-A19B-3F93B736A58C}" type="sibTrans" cxnId="{568289F4-0747-4984-A312-9AF53407AA3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C1DCFD-1072-42B3-8FF0-6B7FDF8513EC}" type="parTrans" cxnId="{568289F4-0747-4984-A312-9AF53407AA3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DE8FD9-4E28-4635-B074-7677FC764226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Empleados no superen el valor específico del decreto</a:t>
          </a:r>
        </a:p>
      </dgm:t>
    </dgm:pt>
    <dgm:pt modelId="{35D84CB8-823B-43A3-84F3-1D84AF1A2F0E}" type="sibTrans" cxnId="{B11D040C-6D0A-4AEF-8B38-423901C63D90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E0E477-A541-45F3-96F6-7F4647FC4780}" type="parTrans" cxnId="{B11D040C-6D0A-4AEF-8B38-423901C63D90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034F2-C64B-4294-85AC-9F759548700F}" type="pres">
      <dgm:prSet presAssocID="{B4AB4112-8618-48E2-8CAD-EA3DB5B92BC5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E3EA3C80-F11F-4D8C-93A1-DEC82AE5D819}" type="pres">
      <dgm:prSet presAssocID="{536277A0-FDE8-4635-B838-5DBBAEEA12BA}" presName="horFlow" presStyleCnt="0"/>
      <dgm:spPr/>
    </dgm:pt>
    <dgm:pt modelId="{0848F959-FE94-4338-9769-610517B949D2}" type="pres">
      <dgm:prSet presAssocID="{536277A0-FDE8-4635-B838-5DBBAEEA12BA}" presName="bigChev" presStyleLbl="node1" presStyleIdx="0" presStyleCnt="3"/>
      <dgm:spPr/>
      <dgm:t>
        <a:bodyPr/>
        <a:lstStyle/>
        <a:p>
          <a:endParaRPr lang="es-CO"/>
        </a:p>
      </dgm:t>
    </dgm:pt>
    <dgm:pt modelId="{32432CF9-39B4-48E5-8EF9-B8D20C496E87}" type="pres">
      <dgm:prSet presAssocID="{C1F7E2D8-E04F-434F-9824-8BD2B752FF1D}" presName="parTrans" presStyleCnt="0"/>
      <dgm:spPr/>
    </dgm:pt>
    <dgm:pt modelId="{BEA9162D-1E66-41C6-B949-698C11EAD639}" type="pres">
      <dgm:prSet presAssocID="{6C816CAB-9CD5-4B5D-B2C8-30C7DD6C6CFE}" presName="node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3433C94-AC9C-4DFC-BE71-2D33EB4A2839}" type="pres">
      <dgm:prSet presAssocID="{146A3D22-E89A-4C6D-A96F-D4F036B07D81}" presName="sibTrans" presStyleCnt="0"/>
      <dgm:spPr/>
    </dgm:pt>
    <dgm:pt modelId="{4D6C76CB-F2E5-45D2-9EF2-0FA23EC56261}" type="pres">
      <dgm:prSet presAssocID="{1BBFBFC4-F778-4B0C-918A-D9FD1282E724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6065E96-FAB0-475A-AE5D-39511B22F99E}" type="pres">
      <dgm:prSet presAssocID="{536277A0-FDE8-4635-B838-5DBBAEEA12BA}" presName="vSp" presStyleCnt="0"/>
      <dgm:spPr/>
    </dgm:pt>
    <dgm:pt modelId="{7A34FA50-4D80-4D31-87B0-74C6228121CE}" type="pres">
      <dgm:prSet presAssocID="{9094B345-5B5B-46F0-B58D-2A5FBE222C70}" presName="horFlow" presStyleCnt="0"/>
      <dgm:spPr/>
    </dgm:pt>
    <dgm:pt modelId="{B890FB10-8ACB-492D-8658-82F04A2DA927}" type="pres">
      <dgm:prSet presAssocID="{9094B345-5B5B-46F0-B58D-2A5FBE222C70}" presName="bigChev" presStyleLbl="node1" presStyleIdx="1" presStyleCnt="3"/>
      <dgm:spPr/>
      <dgm:t>
        <a:bodyPr/>
        <a:lstStyle/>
        <a:p>
          <a:endParaRPr lang="es-CO"/>
        </a:p>
      </dgm:t>
    </dgm:pt>
    <dgm:pt modelId="{7465AE5A-9A09-4B4B-8FA2-C257F5B8C3DE}" type="pres">
      <dgm:prSet presAssocID="{DEE4454D-8388-4F19-BF6D-2A62D421BE79}" presName="parTrans" presStyleCnt="0"/>
      <dgm:spPr/>
    </dgm:pt>
    <dgm:pt modelId="{033F59D0-6CB5-4DE5-BB21-AA1B16C4F2CE}" type="pres">
      <dgm:prSet presAssocID="{88B2A1EF-AB8D-432C-B7C3-821AA31622AA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956A50F-7F6B-4593-9E60-421A572B9657}" type="pres">
      <dgm:prSet presAssocID="{B3902F91-262D-4727-BAFC-F005AF890FAD}" presName="sibTrans" presStyleCnt="0"/>
      <dgm:spPr/>
    </dgm:pt>
    <dgm:pt modelId="{37B732F0-9CE8-4034-A601-BD45981BB6FA}" type="pres">
      <dgm:prSet presAssocID="{D07C7782-E426-4E56-9C04-A580FC9A54EC}" presName="node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9E370D8-DB6F-40A5-B679-15BC7CDD98FE}" type="pres">
      <dgm:prSet presAssocID="{9094B345-5B5B-46F0-B58D-2A5FBE222C70}" presName="vSp" presStyleCnt="0"/>
      <dgm:spPr/>
    </dgm:pt>
    <dgm:pt modelId="{316C8D24-A16F-4D10-9A30-35D063C71496}" type="pres">
      <dgm:prSet presAssocID="{0372923B-182F-49F9-9360-B87179F5CE4B}" presName="horFlow" presStyleCnt="0"/>
      <dgm:spPr/>
    </dgm:pt>
    <dgm:pt modelId="{2989233C-FF39-4753-8300-DD3D2BADDB20}" type="pres">
      <dgm:prSet presAssocID="{0372923B-182F-49F9-9360-B87179F5CE4B}" presName="bigChev" presStyleLbl="node1" presStyleIdx="2" presStyleCnt="3"/>
      <dgm:spPr/>
      <dgm:t>
        <a:bodyPr/>
        <a:lstStyle/>
        <a:p>
          <a:endParaRPr lang="es-CO"/>
        </a:p>
      </dgm:t>
    </dgm:pt>
    <dgm:pt modelId="{5B2014E2-9CBA-4787-8B54-003EA8BA23B7}" type="pres">
      <dgm:prSet presAssocID="{BAC1DCFD-1072-42B3-8FF0-6B7FDF8513EC}" presName="parTrans" presStyleCnt="0"/>
      <dgm:spPr/>
    </dgm:pt>
    <dgm:pt modelId="{FE465408-8F58-4E6A-8824-FE44FE9CCDBB}" type="pres">
      <dgm:prSet presAssocID="{04336A49-3409-4769-90DA-6BFAB53CA362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0BA2464-2C33-4A83-8B86-883DE5E462E2}" type="pres">
      <dgm:prSet presAssocID="{0B8EF1E1-FF62-49FA-A19B-3F93B736A58C}" presName="sibTrans" presStyleCnt="0"/>
      <dgm:spPr/>
    </dgm:pt>
    <dgm:pt modelId="{6BF6D081-E03A-4D48-9301-71C353AF9F08}" type="pres">
      <dgm:prSet presAssocID="{E4DE8FD9-4E28-4635-B074-7677FC764226}" presName="node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6F6818DB-5299-4730-A005-D428B674AEC3}" type="presOf" srcId="{88B2A1EF-AB8D-432C-B7C3-821AA31622AA}" destId="{033F59D0-6CB5-4DE5-BB21-AA1B16C4F2CE}" srcOrd="0" destOrd="0" presId="urn:microsoft.com/office/officeart/2005/8/layout/lProcess3"/>
    <dgm:cxn modelId="{C92EA92F-3E5D-43ED-AC9F-D9E036C2CF01}" srcId="{536277A0-FDE8-4635-B838-5DBBAEEA12BA}" destId="{1BBFBFC4-F778-4B0C-918A-D9FD1282E724}" srcOrd="1" destOrd="0" parTransId="{D09C1CF8-62B4-48DF-9226-565E8576F240}" sibTransId="{2A37C68D-8EB1-4261-8190-BDEC783731A9}"/>
    <dgm:cxn modelId="{F902D3B4-342A-430C-BFCA-473155F9D78D}" type="presOf" srcId="{04336A49-3409-4769-90DA-6BFAB53CA362}" destId="{FE465408-8F58-4E6A-8824-FE44FE9CCDBB}" srcOrd="0" destOrd="0" presId="urn:microsoft.com/office/officeart/2005/8/layout/lProcess3"/>
    <dgm:cxn modelId="{B02B6F07-7016-4AC1-B776-E2FC68A37B26}" type="presOf" srcId="{E4DE8FD9-4E28-4635-B074-7677FC764226}" destId="{6BF6D081-E03A-4D48-9301-71C353AF9F08}" srcOrd="0" destOrd="0" presId="urn:microsoft.com/office/officeart/2005/8/layout/lProcess3"/>
    <dgm:cxn modelId="{9E43EF6D-0132-4B87-9BBE-E088CD3D321B}" type="presOf" srcId="{0372923B-182F-49F9-9360-B87179F5CE4B}" destId="{2989233C-FF39-4753-8300-DD3D2BADDB20}" srcOrd="0" destOrd="0" presId="urn:microsoft.com/office/officeart/2005/8/layout/lProcess3"/>
    <dgm:cxn modelId="{568289F4-0747-4984-A312-9AF53407AA33}" srcId="{0372923B-182F-49F9-9360-B87179F5CE4B}" destId="{04336A49-3409-4769-90DA-6BFAB53CA362}" srcOrd="0" destOrd="0" parTransId="{BAC1DCFD-1072-42B3-8FF0-6B7FDF8513EC}" sibTransId="{0B8EF1E1-FF62-49FA-A19B-3F93B736A58C}"/>
    <dgm:cxn modelId="{A6DBAEB6-2AAD-41F8-91C5-058EE857FBFE}" type="presOf" srcId="{536277A0-FDE8-4635-B838-5DBBAEEA12BA}" destId="{0848F959-FE94-4338-9769-610517B949D2}" srcOrd="0" destOrd="0" presId="urn:microsoft.com/office/officeart/2005/8/layout/lProcess3"/>
    <dgm:cxn modelId="{9628C557-9966-4074-A1F5-B31EAC35DEB6}" srcId="{B4AB4112-8618-48E2-8CAD-EA3DB5B92BC5}" destId="{0372923B-182F-49F9-9360-B87179F5CE4B}" srcOrd="2" destOrd="0" parTransId="{E6E94737-8A59-4CB6-A732-925AFFFE3C1C}" sibTransId="{5E28F271-4DF2-4C6B-8647-7FB777AC9ED3}"/>
    <dgm:cxn modelId="{33037030-91BF-4F9B-BB9C-C416C46BC241}" srcId="{B4AB4112-8618-48E2-8CAD-EA3DB5B92BC5}" destId="{536277A0-FDE8-4635-B838-5DBBAEEA12BA}" srcOrd="0" destOrd="0" parTransId="{CB4854D9-BD10-4DC1-A2EA-703AB804267D}" sibTransId="{05923470-CAD6-462C-AC2F-59CF07B1803C}"/>
    <dgm:cxn modelId="{7CAFA6B8-5132-4690-9141-37347C08DC37}" srcId="{9094B345-5B5B-46F0-B58D-2A5FBE222C70}" destId="{88B2A1EF-AB8D-432C-B7C3-821AA31622AA}" srcOrd="0" destOrd="0" parTransId="{DEE4454D-8388-4F19-BF6D-2A62D421BE79}" sibTransId="{B3902F91-262D-4727-BAFC-F005AF890FAD}"/>
    <dgm:cxn modelId="{7108ADB0-B26C-4FC0-8A12-B98783C1255C}" srcId="{536277A0-FDE8-4635-B838-5DBBAEEA12BA}" destId="{6C816CAB-9CD5-4B5D-B2C8-30C7DD6C6CFE}" srcOrd="0" destOrd="0" parTransId="{C1F7E2D8-E04F-434F-9824-8BD2B752FF1D}" sibTransId="{146A3D22-E89A-4C6D-A96F-D4F036B07D81}"/>
    <dgm:cxn modelId="{4DCD92FA-1A5D-423C-909F-FFC9D4C8A057}" type="presOf" srcId="{9094B345-5B5B-46F0-B58D-2A5FBE222C70}" destId="{B890FB10-8ACB-492D-8658-82F04A2DA927}" srcOrd="0" destOrd="0" presId="urn:microsoft.com/office/officeart/2005/8/layout/lProcess3"/>
    <dgm:cxn modelId="{FDFAADC9-97FF-4EBE-9343-E0A0EA9925E9}" type="presOf" srcId="{D07C7782-E426-4E56-9C04-A580FC9A54EC}" destId="{37B732F0-9CE8-4034-A601-BD45981BB6FA}" srcOrd="0" destOrd="0" presId="urn:microsoft.com/office/officeart/2005/8/layout/lProcess3"/>
    <dgm:cxn modelId="{AFA4B91F-32DC-493F-B331-D3A36690BC7F}" type="presOf" srcId="{B4AB4112-8618-48E2-8CAD-EA3DB5B92BC5}" destId="{02F034F2-C64B-4294-85AC-9F759548700F}" srcOrd="0" destOrd="0" presId="urn:microsoft.com/office/officeart/2005/8/layout/lProcess3"/>
    <dgm:cxn modelId="{8E436370-C1E3-45F3-9FF3-84AEF6F129D8}" type="presOf" srcId="{1BBFBFC4-F778-4B0C-918A-D9FD1282E724}" destId="{4D6C76CB-F2E5-45D2-9EF2-0FA23EC56261}" srcOrd="0" destOrd="0" presId="urn:microsoft.com/office/officeart/2005/8/layout/lProcess3"/>
    <dgm:cxn modelId="{C3DE4BD6-56CB-4FA7-ADFC-E111B89F84DE}" srcId="{B4AB4112-8618-48E2-8CAD-EA3DB5B92BC5}" destId="{9094B345-5B5B-46F0-B58D-2A5FBE222C70}" srcOrd="1" destOrd="0" parTransId="{0A5D2696-78C9-4D37-831C-57DE4C4CCE79}" sibTransId="{D03E63F5-C753-45AC-BFAA-F1CE971A26C5}"/>
    <dgm:cxn modelId="{C842C606-EEDF-4818-AD15-DA248B7F4CD2}" type="presOf" srcId="{6C816CAB-9CD5-4B5D-B2C8-30C7DD6C6CFE}" destId="{BEA9162D-1E66-41C6-B949-698C11EAD639}" srcOrd="0" destOrd="0" presId="urn:microsoft.com/office/officeart/2005/8/layout/lProcess3"/>
    <dgm:cxn modelId="{B11D040C-6D0A-4AEF-8B38-423901C63D90}" srcId="{0372923B-182F-49F9-9360-B87179F5CE4B}" destId="{E4DE8FD9-4E28-4635-B074-7677FC764226}" srcOrd="1" destOrd="0" parTransId="{B4E0E477-A541-45F3-96F6-7F4647FC4780}" sibTransId="{35D84CB8-823B-43A3-84F3-1D84AF1A2F0E}"/>
    <dgm:cxn modelId="{7B94A31C-2201-47D7-AB0C-D29DDEA81A23}" srcId="{9094B345-5B5B-46F0-B58D-2A5FBE222C70}" destId="{D07C7782-E426-4E56-9C04-A580FC9A54EC}" srcOrd="1" destOrd="0" parTransId="{FE8F532F-C351-4ED3-BD8A-A4329B0625B9}" sibTransId="{04A777E2-E569-4BB0-83B0-76945DF8DB7A}"/>
    <dgm:cxn modelId="{5423E94A-02DC-4A5A-AA3D-3B3F8977AB18}" type="presParOf" srcId="{02F034F2-C64B-4294-85AC-9F759548700F}" destId="{E3EA3C80-F11F-4D8C-93A1-DEC82AE5D819}" srcOrd="0" destOrd="0" presId="urn:microsoft.com/office/officeart/2005/8/layout/lProcess3"/>
    <dgm:cxn modelId="{DD6C5F56-4AEE-4BB4-AA7F-F8E5EB8D906F}" type="presParOf" srcId="{E3EA3C80-F11F-4D8C-93A1-DEC82AE5D819}" destId="{0848F959-FE94-4338-9769-610517B949D2}" srcOrd="0" destOrd="0" presId="urn:microsoft.com/office/officeart/2005/8/layout/lProcess3"/>
    <dgm:cxn modelId="{CFBED60E-E958-4C19-830A-0879CAE1D981}" type="presParOf" srcId="{E3EA3C80-F11F-4D8C-93A1-DEC82AE5D819}" destId="{32432CF9-39B4-48E5-8EF9-B8D20C496E87}" srcOrd="1" destOrd="0" presId="urn:microsoft.com/office/officeart/2005/8/layout/lProcess3"/>
    <dgm:cxn modelId="{70BF21C7-9118-49B1-9557-248BE32DD4AD}" type="presParOf" srcId="{E3EA3C80-F11F-4D8C-93A1-DEC82AE5D819}" destId="{BEA9162D-1E66-41C6-B949-698C11EAD639}" srcOrd="2" destOrd="0" presId="urn:microsoft.com/office/officeart/2005/8/layout/lProcess3"/>
    <dgm:cxn modelId="{00AD891E-0623-4422-9CE7-C3807331284D}" type="presParOf" srcId="{E3EA3C80-F11F-4D8C-93A1-DEC82AE5D819}" destId="{C3433C94-AC9C-4DFC-BE71-2D33EB4A2839}" srcOrd="3" destOrd="0" presId="urn:microsoft.com/office/officeart/2005/8/layout/lProcess3"/>
    <dgm:cxn modelId="{EAEF4DE8-8DAF-4AF8-9364-FE5BF3EBF9EA}" type="presParOf" srcId="{E3EA3C80-F11F-4D8C-93A1-DEC82AE5D819}" destId="{4D6C76CB-F2E5-45D2-9EF2-0FA23EC56261}" srcOrd="4" destOrd="0" presId="urn:microsoft.com/office/officeart/2005/8/layout/lProcess3"/>
    <dgm:cxn modelId="{13E05617-31FD-4E67-B46C-B02F7BB31C98}" type="presParOf" srcId="{02F034F2-C64B-4294-85AC-9F759548700F}" destId="{36065E96-FAB0-475A-AE5D-39511B22F99E}" srcOrd="1" destOrd="0" presId="urn:microsoft.com/office/officeart/2005/8/layout/lProcess3"/>
    <dgm:cxn modelId="{5A280538-E36C-45E9-AC07-5A72181A72C6}" type="presParOf" srcId="{02F034F2-C64B-4294-85AC-9F759548700F}" destId="{7A34FA50-4D80-4D31-87B0-74C6228121CE}" srcOrd="2" destOrd="0" presId="urn:microsoft.com/office/officeart/2005/8/layout/lProcess3"/>
    <dgm:cxn modelId="{D85AE6B1-6644-4CEA-910E-98DEA7C3C60C}" type="presParOf" srcId="{7A34FA50-4D80-4D31-87B0-74C6228121CE}" destId="{B890FB10-8ACB-492D-8658-82F04A2DA927}" srcOrd="0" destOrd="0" presId="urn:microsoft.com/office/officeart/2005/8/layout/lProcess3"/>
    <dgm:cxn modelId="{0EF2D0EA-CAA2-4912-9E78-15D839F9B393}" type="presParOf" srcId="{7A34FA50-4D80-4D31-87B0-74C6228121CE}" destId="{7465AE5A-9A09-4B4B-8FA2-C257F5B8C3DE}" srcOrd="1" destOrd="0" presId="urn:microsoft.com/office/officeart/2005/8/layout/lProcess3"/>
    <dgm:cxn modelId="{028FB3F8-3A8A-47D5-A1E7-C430DEFAFEC5}" type="presParOf" srcId="{7A34FA50-4D80-4D31-87B0-74C6228121CE}" destId="{033F59D0-6CB5-4DE5-BB21-AA1B16C4F2CE}" srcOrd="2" destOrd="0" presId="urn:microsoft.com/office/officeart/2005/8/layout/lProcess3"/>
    <dgm:cxn modelId="{4CAF37B6-1520-4242-9089-7B8A416B049E}" type="presParOf" srcId="{7A34FA50-4D80-4D31-87B0-74C6228121CE}" destId="{4956A50F-7F6B-4593-9E60-421A572B9657}" srcOrd="3" destOrd="0" presId="urn:microsoft.com/office/officeart/2005/8/layout/lProcess3"/>
    <dgm:cxn modelId="{73DC085D-DCCB-41AA-8547-5E606549C426}" type="presParOf" srcId="{7A34FA50-4D80-4D31-87B0-74C6228121CE}" destId="{37B732F0-9CE8-4034-A601-BD45981BB6FA}" srcOrd="4" destOrd="0" presId="urn:microsoft.com/office/officeart/2005/8/layout/lProcess3"/>
    <dgm:cxn modelId="{63115E9E-7307-40E5-89E8-F572F25101CA}" type="presParOf" srcId="{02F034F2-C64B-4294-85AC-9F759548700F}" destId="{89E370D8-DB6F-40A5-B679-15BC7CDD98FE}" srcOrd="3" destOrd="0" presId="urn:microsoft.com/office/officeart/2005/8/layout/lProcess3"/>
    <dgm:cxn modelId="{660AEC20-B394-465F-ACBF-405AE8E933E1}" type="presParOf" srcId="{02F034F2-C64B-4294-85AC-9F759548700F}" destId="{316C8D24-A16F-4D10-9A30-35D063C71496}" srcOrd="4" destOrd="0" presId="urn:microsoft.com/office/officeart/2005/8/layout/lProcess3"/>
    <dgm:cxn modelId="{8C407E5D-AFDE-4F1F-AE36-03EAB56B9D96}" type="presParOf" srcId="{316C8D24-A16F-4D10-9A30-35D063C71496}" destId="{2989233C-FF39-4753-8300-DD3D2BADDB20}" srcOrd="0" destOrd="0" presId="urn:microsoft.com/office/officeart/2005/8/layout/lProcess3"/>
    <dgm:cxn modelId="{98075E1A-0D1B-4876-AF4E-204A4EB85FF0}" type="presParOf" srcId="{316C8D24-A16F-4D10-9A30-35D063C71496}" destId="{5B2014E2-9CBA-4787-8B54-003EA8BA23B7}" srcOrd="1" destOrd="0" presId="urn:microsoft.com/office/officeart/2005/8/layout/lProcess3"/>
    <dgm:cxn modelId="{3D6FCB6A-4CAB-4B19-A828-DA464278C069}" type="presParOf" srcId="{316C8D24-A16F-4D10-9A30-35D063C71496}" destId="{FE465408-8F58-4E6A-8824-FE44FE9CCDBB}" srcOrd="2" destOrd="0" presId="urn:microsoft.com/office/officeart/2005/8/layout/lProcess3"/>
    <dgm:cxn modelId="{4DE1BA2C-37DE-4B25-A30F-7E4D1984C097}" type="presParOf" srcId="{316C8D24-A16F-4D10-9A30-35D063C71496}" destId="{90BA2464-2C33-4A83-8B86-883DE5E462E2}" srcOrd="3" destOrd="0" presId="urn:microsoft.com/office/officeart/2005/8/layout/lProcess3"/>
    <dgm:cxn modelId="{B7036A5C-F80C-48B5-93AC-6EF09679C40D}" type="presParOf" srcId="{316C8D24-A16F-4D10-9A30-35D063C71496}" destId="{6BF6D081-E03A-4D48-9301-71C353AF9F08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AB4112-8618-48E2-8CAD-EA3DB5B92BC5}" type="doc">
      <dgm:prSet loTypeId="urn:microsoft.com/office/officeart/2005/8/layout/l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536277A0-FDE8-4635-B838-5DBBAEEA12BA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HORAS EXTRAS</a:t>
          </a:r>
        </a:p>
      </dgm:t>
    </dgm:pt>
    <dgm:pt modelId="{CB4854D9-BD10-4DC1-A2EA-703AB804267D}" type="parTrans" cxnId="{33037030-91BF-4F9B-BB9C-C416C46BC241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923470-CAD6-462C-AC2F-59CF07B1803C}" type="sibTrans" cxnId="{33037030-91BF-4F9B-BB9C-C416C46BC241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816CAB-9CD5-4B5D-B2C8-30C7DD6C6CFE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1,25% diurnas – 1,75% nocturnas</a:t>
          </a:r>
        </a:p>
      </dgm:t>
    </dgm:pt>
    <dgm:pt modelId="{C1F7E2D8-E04F-434F-9824-8BD2B752FF1D}" type="parTrans" cxnId="{7108ADB0-B26C-4FC0-8A12-B98783C1255C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6A3D22-E89A-4C6D-A96F-D4F036B07D81}" type="sibTrans" cxnId="{7108ADB0-B26C-4FC0-8A12-B98783C1255C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94B345-5B5B-46F0-B58D-2A5FBE222C70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DOMINICALES Y FESTIVOS</a:t>
          </a:r>
        </a:p>
      </dgm:t>
    </dgm:pt>
    <dgm:pt modelId="{0A5D2696-78C9-4D37-831C-57DE4C4CCE79}" type="parTrans" cxnId="{C3DE4BD6-56CB-4FA7-ADFC-E111B89F84DE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3E63F5-C753-45AC-BFAA-F1CE971A26C5}" type="sibTrans" cxnId="{C3DE4BD6-56CB-4FA7-ADFC-E111B89F84DE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B2A1EF-AB8D-432C-B7C3-821AA31622AA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2,25% diurnas – 2,75% nocturnas</a:t>
          </a:r>
        </a:p>
      </dgm:t>
    </dgm:pt>
    <dgm:pt modelId="{DEE4454D-8388-4F19-BF6D-2A62D421BE79}" type="parTrans" cxnId="{7CAFA6B8-5132-4690-9141-37347C08DC37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902F91-262D-4727-BAFC-F005AF890FAD}" type="sibTrans" cxnId="{7CAFA6B8-5132-4690-9141-37347C08DC37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7C7782-E426-4E56-9C04-A580FC9A54EC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Descanso remunerado o retribución de dinero</a:t>
          </a:r>
        </a:p>
      </dgm:t>
    </dgm:pt>
    <dgm:pt modelId="{FE8F532F-C351-4ED3-BD8A-A4329B0625B9}" type="parTrans" cxnId="{7B94A31C-2201-47D7-AB0C-D29DDEA81A2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A777E2-E569-4BB0-83B0-76945DF8DB7A}" type="sibTrans" cxnId="{7B94A31C-2201-47D7-AB0C-D29DDEA81A23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034F2-C64B-4294-85AC-9F759548700F}" type="pres">
      <dgm:prSet presAssocID="{B4AB4112-8618-48E2-8CAD-EA3DB5B92BC5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E3EA3C80-F11F-4D8C-93A1-DEC82AE5D819}" type="pres">
      <dgm:prSet presAssocID="{536277A0-FDE8-4635-B838-5DBBAEEA12BA}" presName="horFlow" presStyleCnt="0"/>
      <dgm:spPr/>
    </dgm:pt>
    <dgm:pt modelId="{0848F959-FE94-4338-9769-610517B949D2}" type="pres">
      <dgm:prSet presAssocID="{536277A0-FDE8-4635-B838-5DBBAEEA12BA}" presName="bigChev" presStyleLbl="node1" presStyleIdx="0" presStyleCnt="2"/>
      <dgm:spPr/>
      <dgm:t>
        <a:bodyPr/>
        <a:lstStyle/>
        <a:p>
          <a:endParaRPr lang="es-CO"/>
        </a:p>
      </dgm:t>
    </dgm:pt>
    <dgm:pt modelId="{32432CF9-39B4-48E5-8EF9-B8D20C496E87}" type="pres">
      <dgm:prSet presAssocID="{C1F7E2D8-E04F-434F-9824-8BD2B752FF1D}" presName="parTrans" presStyleCnt="0"/>
      <dgm:spPr/>
    </dgm:pt>
    <dgm:pt modelId="{BEA9162D-1E66-41C6-B949-698C11EAD639}" type="pres">
      <dgm:prSet presAssocID="{6C816CAB-9CD5-4B5D-B2C8-30C7DD6C6CFE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6065E96-FAB0-475A-AE5D-39511B22F99E}" type="pres">
      <dgm:prSet presAssocID="{536277A0-FDE8-4635-B838-5DBBAEEA12BA}" presName="vSp" presStyleCnt="0"/>
      <dgm:spPr/>
    </dgm:pt>
    <dgm:pt modelId="{7A34FA50-4D80-4D31-87B0-74C6228121CE}" type="pres">
      <dgm:prSet presAssocID="{9094B345-5B5B-46F0-B58D-2A5FBE222C70}" presName="horFlow" presStyleCnt="0"/>
      <dgm:spPr/>
    </dgm:pt>
    <dgm:pt modelId="{B890FB10-8ACB-492D-8658-82F04A2DA927}" type="pres">
      <dgm:prSet presAssocID="{9094B345-5B5B-46F0-B58D-2A5FBE222C70}" presName="bigChev" presStyleLbl="node1" presStyleIdx="1" presStyleCnt="2"/>
      <dgm:spPr/>
      <dgm:t>
        <a:bodyPr/>
        <a:lstStyle/>
        <a:p>
          <a:endParaRPr lang="es-CO"/>
        </a:p>
      </dgm:t>
    </dgm:pt>
    <dgm:pt modelId="{7465AE5A-9A09-4B4B-8FA2-C257F5B8C3DE}" type="pres">
      <dgm:prSet presAssocID="{DEE4454D-8388-4F19-BF6D-2A62D421BE79}" presName="parTrans" presStyleCnt="0"/>
      <dgm:spPr/>
    </dgm:pt>
    <dgm:pt modelId="{033F59D0-6CB5-4DE5-BB21-AA1B16C4F2CE}" type="pres">
      <dgm:prSet presAssocID="{88B2A1EF-AB8D-432C-B7C3-821AA31622AA}" presName="node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956A50F-7F6B-4593-9E60-421A572B9657}" type="pres">
      <dgm:prSet presAssocID="{B3902F91-262D-4727-BAFC-F005AF890FAD}" presName="sibTrans" presStyleCnt="0"/>
      <dgm:spPr/>
    </dgm:pt>
    <dgm:pt modelId="{37B732F0-9CE8-4034-A601-BD45981BB6FA}" type="pres">
      <dgm:prSet presAssocID="{D07C7782-E426-4E56-9C04-A580FC9A54EC}" presName="node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DCD92FA-1A5D-423C-909F-FFC9D4C8A057}" type="presOf" srcId="{9094B345-5B5B-46F0-B58D-2A5FBE222C70}" destId="{B890FB10-8ACB-492D-8658-82F04A2DA927}" srcOrd="0" destOrd="0" presId="urn:microsoft.com/office/officeart/2005/8/layout/lProcess3"/>
    <dgm:cxn modelId="{7CAFA6B8-5132-4690-9141-37347C08DC37}" srcId="{9094B345-5B5B-46F0-B58D-2A5FBE222C70}" destId="{88B2A1EF-AB8D-432C-B7C3-821AA31622AA}" srcOrd="0" destOrd="0" parTransId="{DEE4454D-8388-4F19-BF6D-2A62D421BE79}" sibTransId="{B3902F91-262D-4727-BAFC-F005AF890FAD}"/>
    <dgm:cxn modelId="{7B94A31C-2201-47D7-AB0C-D29DDEA81A23}" srcId="{9094B345-5B5B-46F0-B58D-2A5FBE222C70}" destId="{D07C7782-E426-4E56-9C04-A580FC9A54EC}" srcOrd="1" destOrd="0" parTransId="{FE8F532F-C351-4ED3-BD8A-A4329B0625B9}" sibTransId="{04A777E2-E569-4BB0-83B0-76945DF8DB7A}"/>
    <dgm:cxn modelId="{6F6818DB-5299-4730-A005-D428B674AEC3}" type="presOf" srcId="{88B2A1EF-AB8D-432C-B7C3-821AA31622AA}" destId="{033F59D0-6CB5-4DE5-BB21-AA1B16C4F2CE}" srcOrd="0" destOrd="0" presId="urn:microsoft.com/office/officeart/2005/8/layout/lProcess3"/>
    <dgm:cxn modelId="{A6DBAEB6-2AAD-41F8-91C5-058EE857FBFE}" type="presOf" srcId="{536277A0-FDE8-4635-B838-5DBBAEEA12BA}" destId="{0848F959-FE94-4338-9769-610517B949D2}" srcOrd="0" destOrd="0" presId="urn:microsoft.com/office/officeart/2005/8/layout/lProcess3"/>
    <dgm:cxn modelId="{C3DE4BD6-56CB-4FA7-ADFC-E111B89F84DE}" srcId="{B4AB4112-8618-48E2-8CAD-EA3DB5B92BC5}" destId="{9094B345-5B5B-46F0-B58D-2A5FBE222C70}" srcOrd="1" destOrd="0" parTransId="{0A5D2696-78C9-4D37-831C-57DE4C4CCE79}" sibTransId="{D03E63F5-C753-45AC-BFAA-F1CE971A26C5}"/>
    <dgm:cxn modelId="{C842C606-EEDF-4818-AD15-DA248B7F4CD2}" type="presOf" srcId="{6C816CAB-9CD5-4B5D-B2C8-30C7DD6C6CFE}" destId="{BEA9162D-1E66-41C6-B949-698C11EAD639}" srcOrd="0" destOrd="0" presId="urn:microsoft.com/office/officeart/2005/8/layout/lProcess3"/>
    <dgm:cxn modelId="{FDFAADC9-97FF-4EBE-9343-E0A0EA9925E9}" type="presOf" srcId="{D07C7782-E426-4E56-9C04-A580FC9A54EC}" destId="{37B732F0-9CE8-4034-A601-BD45981BB6FA}" srcOrd="0" destOrd="0" presId="urn:microsoft.com/office/officeart/2005/8/layout/lProcess3"/>
    <dgm:cxn modelId="{AFA4B91F-32DC-493F-B331-D3A36690BC7F}" type="presOf" srcId="{B4AB4112-8618-48E2-8CAD-EA3DB5B92BC5}" destId="{02F034F2-C64B-4294-85AC-9F759548700F}" srcOrd="0" destOrd="0" presId="urn:microsoft.com/office/officeart/2005/8/layout/lProcess3"/>
    <dgm:cxn modelId="{7108ADB0-B26C-4FC0-8A12-B98783C1255C}" srcId="{536277A0-FDE8-4635-B838-5DBBAEEA12BA}" destId="{6C816CAB-9CD5-4B5D-B2C8-30C7DD6C6CFE}" srcOrd="0" destOrd="0" parTransId="{C1F7E2D8-E04F-434F-9824-8BD2B752FF1D}" sibTransId="{146A3D22-E89A-4C6D-A96F-D4F036B07D81}"/>
    <dgm:cxn modelId="{33037030-91BF-4F9B-BB9C-C416C46BC241}" srcId="{B4AB4112-8618-48E2-8CAD-EA3DB5B92BC5}" destId="{536277A0-FDE8-4635-B838-5DBBAEEA12BA}" srcOrd="0" destOrd="0" parTransId="{CB4854D9-BD10-4DC1-A2EA-703AB804267D}" sibTransId="{05923470-CAD6-462C-AC2F-59CF07B1803C}"/>
    <dgm:cxn modelId="{5423E94A-02DC-4A5A-AA3D-3B3F8977AB18}" type="presParOf" srcId="{02F034F2-C64B-4294-85AC-9F759548700F}" destId="{E3EA3C80-F11F-4D8C-93A1-DEC82AE5D819}" srcOrd="0" destOrd="0" presId="urn:microsoft.com/office/officeart/2005/8/layout/lProcess3"/>
    <dgm:cxn modelId="{DD6C5F56-4AEE-4BB4-AA7F-F8E5EB8D906F}" type="presParOf" srcId="{E3EA3C80-F11F-4D8C-93A1-DEC82AE5D819}" destId="{0848F959-FE94-4338-9769-610517B949D2}" srcOrd="0" destOrd="0" presId="urn:microsoft.com/office/officeart/2005/8/layout/lProcess3"/>
    <dgm:cxn modelId="{CFBED60E-E958-4C19-830A-0879CAE1D981}" type="presParOf" srcId="{E3EA3C80-F11F-4D8C-93A1-DEC82AE5D819}" destId="{32432CF9-39B4-48E5-8EF9-B8D20C496E87}" srcOrd="1" destOrd="0" presId="urn:microsoft.com/office/officeart/2005/8/layout/lProcess3"/>
    <dgm:cxn modelId="{70BF21C7-9118-49B1-9557-248BE32DD4AD}" type="presParOf" srcId="{E3EA3C80-F11F-4D8C-93A1-DEC82AE5D819}" destId="{BEA9162D-1E66-41C6-B949-698C11EAD639}" srcOrd="2" destOrd="0" presId="urn:microsoft.com/office/officeart/2005/8/layout/lProcess3"/>
    <dgm:cxn modelId="{13E05617-31FD-4E67-B46C-B02F7BB31C98}" type="presParOf" srcId="{02F034F2-C64B-4294-85AC-9F759548700F}" destId="{36065E96-FAB0-475A-AE5D-39511B22F99E}" srcOrd="1" destOrd="0" presId="urn:microsoft.com/office/officeart/2005/8/layout/lProcess3"/>
    <dgm:cxn modelId="{5A280538-E36C-45E9-AC07-5A72181A72C6}" type="presParOf" srcId="{02F034F2-C64B-4294-85AC-9F759548700F}" destId="{7A34FA50-4D80-4D31-87B0-74C6228121CE}" srcOrd="2" destOrd="0" presId="urn:microsoft.com/office/officeart/2005/8/layout/lProcess3"/>
    <dgm:cxn modelId="{D85AE6B1-6644-4CEA-910E-98DEA7C3C60C}" type="presParOf" srcId="{7A34FA50-4D80-4D31-87B0-74C6228121CE}" destId="{B890FB10-8ACB-492D-8658-82F04A2DA927}" srcOrd="0" destOrd="0" presId="urn:microsoft.com/office/officeart/2005/8/layout/lProcess3"/>
    <dgm:cxn modelId="{0EF2D0EA-CAA2-4912-9E78-15D839F9B393}" type="presParOf" srcId="{7A34FA50-4D80-4D31-87B0-74C6228121CE}" destId="{7465AE5A-9A09-4B4B-8FA2-C257F5B8C3DE}" srcOrd="1" destOrd="0" presId="urn:microsoft.com/office/officeart/2005/8/layout/lProcess3"/>
    <dgm:cxn modelId="{028FB3F8-3A8A-47D5-A1E7-C430DEFAFEC5}" type="presParOf" srcId="{7A34FA50-4D80-4D31-87B0-74C6228121CE}" destId="{033F59D0-6CB5-4DE5-BB21-AA1B16C4F2CE}" srcOrd="2" destOrd="0" presId="urn:microsoft.com/office/officeart/2005/8/layout/lProcess3"/>
    <dgm:cxn modelId="{4CAF37B6-1520-4242-9089-7B8A416B049E}" type="presParOf" srcId="{7A34FA50-4D80-4D31-87B0-74C6228121CE}" destId="{4956A50F-7F6B-4593-9E60-421A572B9657}" srcOrd="3" destOrd="0" presId="urn:microsoft.com/office/officeart/2005/8/layout/lProcess3"/>
    <dgm:cxn modelId="{73DC085D-DCCB-41AA-8547-5E606549C426}" type="presParOf" srcId="{7A34FA50-4D80-4D31-87B0-74C6228121CE}" destId="{37B732F0-9CE8-4034-A601-BD45981BB6FA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3C69F9-EF36-4477-B3D3-212DBF11151C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9F35D8BC-9873-4528-9CFE-4435AF814727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JORNADA LABORAL</a:t>
          </a:r>
        </a:p>
      </dgm:t>
    </dgm:pt>
    <dgm:pt modelId="{A97DB836-E3D2-4E27-B9A7-20C8BAB48C15}" type="parTrans" cxnId="{BEB9D55E-406C-47F0-AD35-6F1BDBED80F4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D804E4-A989-4F2A-A15F-7955FC8A2598}" type="sibTrans" cxnId="{BEB9D55E-406C-47F0-AD35-6F1BDBED80F4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B4D54A-234A-4C6C-B43E-8C985E3F91ED}">
      <dgm:prSet phldrT="[Texto]" custT="1"/>
      <dgm:spPr/>
      <dgm:t>
        <a:bodyPr/>
        <a:lstStyle/>
        <a:p>
          <a:pPr algn="just"/>
          <a:r>
            <a:rPr lang="es-CO" sz="1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ASISTENCIALES: lunes a sábado 7:00 a.m. a 5:00 p.m. ADMIN: lunes a viernes de 7:00 am - 6:00pm y el viernes hasta las 5:00 p.m.</a:t>
          </a:r>
          <a:endParaRPr lang="es-CO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C928A5-7B28-499A-B57A-66C4A0C3D31F}" type="parTrans" cxnId="{9F3DA9E9-FBB9-4D84-B4E2-DB82921B4EE9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CB4047-3D7B-47F3-B743-8B77A425310B}" type="sibTrans" cxnId="{9F3DA9E9-FBB9-4D84-B4E2-DB82921B4EE9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F2348F-3A83-449E-BA66-73F841F970DE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PERMISOS</a:t>
          </a:r>
        </a:p>
      </dgm:t>
    </dgm:pt>
    <dgm:pt modelId="{D1049F88-7289-4C67-96BB-57EF4F948DA8}" type="parTrans" cxnId="{FF0E6092-5C34-4B82-BED3-0F70445CD877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6FD5A7-3612-4089-ACD3-08A1529A1ADB}" type="sibTrans" cxnId="{FF0E6092-5C34-4B82-BED3-0F70445CD877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E13A45-FAD7-4920-8579-87AA3D8B73DE}">
      <dgm:prSet phldrT="[Texto]" custT="1"/>
      <dgm:spPr/>
      <dgm:t>
        <a:bodyPr/>
        <a:lstStyle/>
        <a:p>
          <a:pPr algn="just"/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Por escrito (Formato AP1) remunerado hasta por 3 días por justa causa.</a:t>
          </a:r>
        </a:p>
      </dgm:t>
    </dgm:pt>
    <dgm:pt modelId="{58A16795-BEA9-4453-864A-297B797E1B63}" type="parTrans" cxnId="{1ACAEA6C-74DB-46FD-BA3D-377DB7256859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36272A-052C-4271-919F-65F009EAE978}" type="sibTrans" cxnId="{1ACAEA6C-74DB-46FD-BA3D-377DB7256859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C656DD-17F2-44E3-95BE-7D48F48478F0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LICENCIAS</a:t>
          </a:r>
        </a:p>
      </dgm:t>
    </dgm:pt>
    <dgm:pt modelId="{3F5AF2B9-17FE-4AF7-ADA2-400E9EF8F62E}" type="parTrans" cxnId="{26939C56-0D46-4DDC-8C3B-03A985D8E9FD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2EA27A-9E64-4AD9-91BE-B9BB542E5ECC}" type="sibTrans" cxnId="{26939C56-0D46-4DDC-8C3B-03A985D8E9FD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F8E1A6-7C68-4B0F-AFA4-F7873D625573}">
      <dgm:prSet phldrT="[Texto]" custT="1"/>
      <dgm:spPr/>
      <dgm:t>
        <a:bodyPr/>
        <a:lstStyle/>
        <a:p>
          <a:pPr algn="just"/>
          <a:r>
            <a:rPr lang="es-CO" sz="1200" dirty="0" smtClean="0">
              <a:latin typeface="Arial" panose="020B0604020202020204" pitchFamily="34" charset="0"/>
              <a:cs typeface="Arial" panose="020B0604020202020204" pitchFamily="34" charset="0"/>
            </a:rPr>
            <a:t>Remuneradas </a:t>
          </a:r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o no, según corresponda de conformidad con lo dispuesto en el Decreto 1083 de 2015. </a:t>
          </a:r>
        </a:p>
      </dgm:t>
    </dgm:pt>
    <dgm:pt modelId="{1F5B9F3C-5896-4559-8B8A-3F6A0BC916FE}" type="parTrans" cxnId="{187E0BF1-CB7D-4A98-8358-FD7B78FA6A4D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97382B-423E-446A-B182-8EDF02EB09B9}" type="sibTrans" cxnId="{187E0BF1-CB7D-4A98-8358-FD7B78FA6A4D}">
      <dgm:prSet/>
      <dgm:spPr/>
      <dgm:t>
        <a:bodyPr/>
        <a:lstStyle/>
        <a:p>
          <a:endParaRPr lang="es-CO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1C4467-348E-4CFB-A7E2-928128313123}">
      <dgm:prSet phldrT="[Texto]" custT="1"/>
      <dgm:spPr/>
      <dgm:t>
        <a:bodyPr/>
        <a:lstStyle/>
        <a:p>
          <a:pPr algn="just"/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Horario de trabajo especial o flexible (justificables-pactado con la administración).</a:t>
          </a:r>
        </a:p>
      </dgm:t>
    </dgm:pt>
    <dgm:pt modelId="{121BD7AE-9E37-41E6-B3E6-753EF4E48035}" type="parTrans" cxnId="{415914D1-782F-4303-AF7A-743FD63EB6A4}">
      <dgm:prSet/>
      <dgm:spPr/>
      <dgm:t>
        <a:bodyPr/>
        <a:lstStyle/>
        <a:p>
          <a:endParaRPr lang="es-CO"/>
        </a:p>
      </dgm:t>
    </dgm:pt>
    <dgm:pt modelId="{1D4EB7C8-7E94-428D-BA13-6777FD09538C}" type="sibTrans" cxnId="{415914D1-782F-4303-AF7A-743FD63EB6A4}">
      <dgm:prSet/>
      <dgm:spPr/>
      <dgm:t>
        <a:bodyPr/>
        <a:lstStyle/>
        <a:p>
          <a:endParaRPr lang="es-CO"/>
        </a:p>
      </dgm:t>
    </dgm:pt>
    <dgm:pt modelId="{B3E28DA3-DD3C-48AF-A00C-37794F452F10}">
      <dgm:prSet phldrT="[Texto]" custT="1"/>
      <dgm:spPr/>
      <dgm:t>
        <a:bodyPr/>
        <a:lstStyle/>
        <a:p>
          <a:pPr algn="just"/>
          <a:endParaRPr lang="es-CO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AD7525-5042-448B-9AB7-77D5AD61AD51}" type="parTrans" cxnId="{B02EC924-2CBF-4735-B025-20B1F4C860EC}">
      <dgm:prSet/>
      <dgm:spPr/>
      <dgm:t>
        <a:bodyPr/>
        <a:lstStyle/>
        <a:p>
          <a:endParaRPr lang="es-CO"/>
        </a:p>
      </dgm:t>
    </dgm:pt>
    <dgm:pt modelId="{143D5DCF-6EE2-4A72-901E-0FB67634620B}" type="sibTrans" cxnId="{B02EC924-2CBF-4735-B025-20B1F4C860EC}">
      <dgm:prSet/>
      <dgm:spPr/>
      <dgm:t>
        <a:bodyPr/>
        <a:lstStyle/>
        <a:p>
          <a:endParaRPr lang="es-CO"/>
        </a:p>
      </dgm:t>
    </dgm:pt>
    <dgm:pt modelId="{3D94DE85-C9E8-4FD6-B8B3-BD1BD02FDD7A}">
      <dgm:prSet phldrT="[Texto]" custT="1"/>
      <dgm:spPr/>
      <dgm:t>
        <a:bodyPr/>
        <a:lstStyle/>
        <a:p>
          <a:pPr algn="just"/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Jornada laboral de 44 horas semanales.</a:t>
          </a:r>
        </a:p>
      </dgm:t>
    </dgm:pt>
    <dgm:pt modelId="{EA561E46-7CBF-4B02-9801-121884829207}" type="parTrans" cxnId="{B910B4DA-F1A5-4894-9C64-F92B8E393A29}">
      <dgm:prSet/>
      <dgm:spPr/>
      <dgm:t>
        <a:bodyPr/>
        <a:lstStyle/>
        <a:p>
          <a:endParaRPr lang="es-CO"/>
        </a:p>
      </dgm:t>
    </dgm:pt>
    <dgm:pt modelId="{35D23656-447B-4CC7-A312-E36578EF46FF}" type="sibTrans" cxnId="{B910B4DA-F1A5-4894-9C64-F92B8E393A29}">
      <dgm:prSet/>
      <dgm:spPr/>
      <dgm:t>
        <a:bodyPr/>
        <a:lstStyle/>
        <a:p>
          <a:endParaRPr lang="es-CO"/>
        </a:p>
      </dgm:t>
    </dgm:pt>
    <dgm:pt modelId="{9BC5D61A-7D8D-4F6C-94EC-22D276BC4EE4}">
      <dgm:prSet phldrT="[Texto]" custT="1"/>
      <dgm:spPr/>
      <dgm:t>
        <a:bodyPr/>
        <a:lstStyle/>
        <a:p>
          <a:pPr algn="just"/>
          <a:endParaRPr lang="es-CO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092E2-A103-476E-88F2-DA9A77193C8E}" type="parTrans" cxnId="{073899EE-1E74-439F-96F3-DBC4BDB3B000}">
      <dgm:prSet/>
      <dgm:spPr/>
      <dgm:t>
        <a:bodyPr/>
        <a:lstStyle/>
        <a:p>
          <a:endParaRPr lang="es-CO"/>
        </a:p>
      </dgm:t>
    </dgm:pt>
    <dgm:pt modelId="{9047379A-5F14-4ACD-9724-DC29075B5CB2}" type="sibTrans" cxnId="{073899EE-1E74-439F-96F3-DBC4BDB3B000}">
      <dgm:prSet/>
      <dgm:spPr/>
      <dgm:t>
        <a:bodyPr/>
        <a:lstStyle/>
        <a:p>
          <a:endParaRPr lang="es-CO"/>
        </a:p>
      </dgm:t>
    </dgm:pt>
    <dgm:pt modelId="{36906B0E-7D06-41D9-9117-1307C3B6D0F6}">
      <dgm:prSet phldrT="[Texto]" custT="1"/>
      <dgm:spPr/>
      <dgm:t>
        <a:bodyPr/>
        <a:lstStyle/>
        <a:p>
          <a:pPr algn="just"/>
          <a:r>
            <a:rPr lang="es-CO" sz="1200" dirty="0">
              <a:latin typeface="Arial" panose="020B0604020202020204" pitchFamily="34" charset="0"/>
              <a:cs typeface="Arial" panose="020B0604020202020204" pitchFamily="34" charset="0"/>
            </a:rPr>
            <a:t>Visto bueno del jefe inmediato y su respectiva aprobación.</a:t>
          </a:r>
        </a:p>
      </dgm:t>
    </dgm:pt>
    <dgm:pt modelId="{2A992A79-F720-470F-84D8-0747B5B58967}" type="parTrans" cxnId="{99B5A859-175E-444D-A0E7-E3A0D9DD46EE}">
      <dgm:prSet/>
      <dgm:spPr/>
      <dgm:t>
        <a:bodyPr/>
        <a:lstStyle/>
        <a:p>
          <a:endParaRPr lang="es-CO"/>
        </a:p>
      </dgm:t>
    </dgm:pt>
    <dgm:pt modelId="{F6FE8EFC-17FD-40CD-9950-78C02C985357}" type="sibTrans" cxnId="{99B5A859-175E-444D-A0E7-E3A0D9DD46EE}">
      <dgm:prSet/>
      <dgm:spPr/>
      <dgm:t>
        <a:bodyPr/>
        <a:lstStyle/>
        <a:p>
          <a:endParaRPr lang="es-CO"/>
        </a:p>
      </dgm:t>
    </dgm:pt>
    <dgm:pt modelId="{B26914FA-02BA-4A24-85FE-BB399E563D30}">
      <dgm:prSet phldrT="[Texto]" custT="1"/>
      <dgm:spPr/>
      <dgm:t>
        <a:bodyPr/>
        <a:lstStyle/>
        <a:p>
          <a:pPr algn="just"/>
          <a:endParaRPr lang="es-CO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383091-3AC7-4584-B95F-6AA0A013FB4C}" type="parTrans" cxnId="{B5652DEE-1487-4A19-BE3D-890B7B7D05F6}">
      <dgm:prSet/>
      <dgm:spPr/>
      <dgm:t>
        <a:bodyPr/>
        <a:lstStyle/>
        <a:p>
          <a:endParaRPr lang="es-CO"/>
        </a:p>
      </dgm:t>
    </dgm:pt>
    <dgm:pt modelId="{D686E862-2999-4350-87B8-6ED773DAF61A}" type="sibTrans" cxnId="{B5652DEE-1487-4A19-BE3D-890B7B7D05F6}">
      <dgm:prSet/>
      <dgm:spPr/>
      <dgm:t>
        <a:bodyPr/>
        <a:lstStyle/>
        <a:p>
          <a:endParaRPr lang="es-CO"/>
        </a:p>
      </dgm:t>
    </dgm:pt>
    <dgm:pt modelId="{F866F5D1-B36C-4FC2-81D5-C3ACA52901B9}">
      <dgm:prSet phldrT="[Texto]" custT="1"/>
      <dgm:spPr/>
      <dgm:t>
        <a:bodyPr/>
        <a:lstStyle/>
        <a:p>
          <a:pPr algn="just"/>
          <a:r>
            <a:rPr lang="es-MX" sz="1200" dirty="0" smtClean="0">
              <a:latin typeface="Arial" panose="020B0604020202020204" pitchFamily="34" charset="0"/>
              <a:cs typeface="Arial" panose="020B0604020202020204" pitchFamily="34" charset="0"/>
            </a:rPr>
            <a:t>Presentarse con tres días de antelación ante el líder del proceso, para que curse su tramite.</a:t>
          </a:r>
          <a:endParaRPr lang="es-CO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0DD0D7-9276-4BC7-B7D8-B0DF5E768AAE}" type="parTrans" cxnId="{687A8C19-89FF-44EF-9966-9CDCF4DE2F88}">
      <dgm:prSet/>
      <dgm:spPr/>
    </dgm:pt>
    <dgm:pt modelId="{9682692E-2E44-4550-90FC-B9424BC70B18}" type="sibTrans" cxnId="{687A8C19-89FF-44EF-9966-9CDCF4DE2F88}">
      <dgm:prSet/>
      <dgm:spPr/>
    </dgm:pt>
    <dgm:pt modelId="{599BE4EA-2D78-4A34-9555-793F2C123D85}">
      <dgm:prSet phldrT="[Texto]" custT="1"/>
      <dgm:spPr/>
      <dgm:t>
        <a:bodyPr/>
        <a:lstStyle/>
        <a:p>
          <a:pPr algn="just"/>
          <a:endParaRPr lang="es-CO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1C96CA-B732-4C3F-8408-4A1E9AB6B04F}" type="parTrans" cxnId="{F081436E-9D5E-4FD2-9561-D18B7EAE10E8}">
      <dgm:prSet/>
      <dgm:spPr/>
    </dgm:pt>
    <dgm:pt modelId="{F3823E9E-A0DF-4ADA-B8D2-CB32D722A27C}" type="sibTrans" cxnId="{F081436E-9D5E-4FD2-9561-D18B7EAE10E8}">
      <dgm:prSet/>
      <dgm:spPr/>
    </dgm:pt>
    <dgm:pt modelId="{820973D7-0A25-4596-AE9D-FA92CD3FD3D7}" type="pres">
      <dgm:prSet presAssocID="{E43C69F9-EF36-4477-B3D3-212DBF11151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177D9F63-E767-4A66-9748-157380D847F3}" type="pres">
      <dgm:prSet presAssocID="{9F35D8BC-9873-4528-9CFE-4435AF814727}" presName="composite" presStyleCnt="0"/>
      <dgm:spPr/>
    </dgm:pt>
    <dgm:pt modelId="{47CE620C-DD15-4C46-BA02-214E2015599E}" type="pres">
      <dgm:prSet presAssocID="{9F35D8BC-9873-4528-9CFE-4435AF81472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1B9AEC7-3CD9-4EDD-9C78-2B1DF4A4741A}" type="pres">
      <dgm:prSet presAssocID="{9F35D8BC-9873-4528-9CFE-4435AF814727}" presName="desTx" presStyleLbl="alignAccFollowNode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15647D1-38C6-431A-9B88-E6AD8FF2E853}" type="pres">
      <dgm:prSet presAssocID="{36D804E4-A989-4F2A-A15F-7955FC8A2598}" presName="space" presStyleCnt="0"/>
      <dgm:spPr/>
    </dgm:pt>
    <dgm:pt modelId="{C5CCA63A-D34D-45BB-869D-0446E2758195}" type="pres">
      <dgm:prSet presAssocID="{15F2348F-3A83-449E-BA66-73F841F970DE}" presName="composite" presStyleCnt="0"/>
      <dgm:spPr/>
    </dgm:pt>
    <dgm:pt modelId="{01C56CE8-2462-4C09-8E7E-552706132C87}" type="pres">
      <dgm:prSet presAssocID="{15F2348F-3A83-449E-BA66-73F841F970D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A7A22B6-6ABB-42A2-88D2-1E76C0D1297F}" type="pres">
      <dgm:prSet presAssocID="{15F2348F-3A83-449E-BA66-73F841F970D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975078A-9A6D-475D-AB5B-A0229F144E83}" type="pres">
      <dgm:prSet presAssocID="{E86FD5A7-3612-4089-ACD3-08A1529A1ADB}" presName="space" presStyleCnt="0"/>
      <dgm:spPr/>
    </dgm:pt>
    <dgm:pt modelId="{B9C645A6-E489-4C2C-A8F4-D651C2DE3D6A}" type="pres">
      <dgm:prSet presAssocID="{B5C656DD-17F2-44E3-95BE-7D48F48478F0}" presName="composite" presStyleCnt="0"/>
      <dgm:spPr/>
    </dgm:pt>
    <dgm:pt modelId="{88B0CC2A-325C-4A8C-ACC7-FC8243D82585}" type="pres">
      <dgm:prSet presAssocID="{B5C656DD-17F2-44E3-95BE-7D48F48478F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C5456D0-D31B-4009-AD37-3517421FEB1B}" type="pres">
      <dgm:prSet presAssocID="{B5C656DD-17F2-44E3-95BE-7D48F48478F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02EC924-2CBF-4735-B025-20B1F4C860EC}" srcId="{9F35D8BC-9873-4528-9CFE-4435AF814727}" destId="{B3E28DA3-DD3C-48AF-A00C-37794F452F10}" srcOrd="1" destOrd="0" parTransId="{0FAD7525-5042-448B-9AB7-77D5AD61AD51}" sibTransId="{143D5DCF-6EE2-4A72-901E-0FB67634620B}"/>
    <dgm:cxn modelId="{4837033E-F679-4C9D-B2F8-9A9D0357E65B}" type="presOf" srcId="{E43C69F9-EF36-4477-B3D3-212DBF11151C}" destId="{820973D7-0A25-4596-AE9D-FA92CD3FD3D7}" srcOrd="0" destOrd="0" presId="urn:microsoft.com/office/officeart/2005/8/layout/hList1"/>
    <dgm:cxn modelId="{687A8C19-89FF-44EF-9966-9CDCF4DE2F88}" srcId="{15F2348F-3A83-449E-BA66-73F841F970DE}" destId="{F866F5D1-B36C-4FC2-81D5-C3ACA52901B9}" srcOrd="4" destOrd="0" parTransId="{FE0DD0D7-9276-4BC7-B7D8-B0DF5E768AAE}" sibTransId="{9682692E-2E44-4550-90FC-B9424BC70B18}"/>
    <dgm:cxn modelId="{415914D1-782F-4303-AF7A-743FD63EB6A4}" srcId="{9F35D8BC-9873-4528-9CFE-4435AF814727}" destId="{101C4467-348E-4CFB-A7E2-928128313123}" srcOrd="2" destOrd="0" parTransId="{121BD7AE-9E37-41E6-B3E6-753EF4E48035}" sibTransId="{1D4EB7C8-7E94-428D-BA13-6777FD09538C}"/>
    <dgm:cxn modelId="{0827A6CA-59D6-44B1-AD76-1B4B04681380}" type="presOf" srcId="{9BC5D61A-7D8D-4F6C-94EC-22D276BC4EE4}" destId="{E1B9AEC7-3CD9-4EDD-9C78-2B1DF4A4741A}" srcOrd="0" destOrd="3" presId="urn:microsoft.com/office/officeart/2005/8/layout/hList1"/>
    <dgm:cxn modelId="{BEB9D55E-406C-47F0-AD35-6F1BDBED80F4}" srcId="{E43C69F9-EF36-4477-B3D3-212DBF11151C}" destId="{9F35D8BC-9873-4528-9CFE-4435AF814727}" srcOrd="0" destOrd="0" parTransId="{A97DB836-E3D2-4E27-B9A7-20C8BAB48C15}" sibTransId="{36D804E4-A989-4F2A-A15F-7955FC8A2598}"/>
    <dgm:cxn modelId="{B5652DEE-1487-4A19-BE3D-890B7B7D05F6}" srcId="{15F2348F-3A83-449E-BA66-73F841F970DE}" destId="{B26914FA-02BA-4A24-85FE-BB399E563D30}" srcOrd="1" destOrd="0" parTransId="{23383091-3AC7-4584-B95F-6AA0A013FB4C}" sibTransId="{D686E862-2999-4350-87B8-6ED773DAF61A}"/>
    <dgm:cxn modelId="{BBF0D79E-DFCA-4175-88C4-07347FE45E4E}" type="presOf" srcId="{599BE4EA-2D78-4A34-9555-793F2C123D85}" destId="{3A7A22B6-6ABB-42A2-88D2-1E76C0D1297F}" srcOrd="0" destOrd="3" presId="urn:microsoft.com/office/officeart/2005/8/layout/hList1"/>
    <dgm:cxn modelId="{4CC083C9-0C7D-4089-A5DD-E7875CFE1ED5}" type="presOf" srcId="{B8F8E1A6-7C68-4B0F-AFA4-F7873D625573}" destId="{0C5456D0-D31B-4009-AD37-3517421FEB1B}" srcOrd="0" destOrd="0" presId="urn:microsoft.com/office/officeart/2005/8/layout/hList1"/>
    <dgm:cxn modelId="{1F6D5EB9-CA45-4CD9-947B-6801A678D1A1}" type="presOf" srcId="{8BB4D54A-234A-4C6C-B43E-8C985E3F91ED}" destId="{E1B9AEC7-3CD9-4EDD-9C78-2B1DF4A4741A}" srcOrd="0" destOrd="0" presId="urn:microsoft.com/office/officeart/2005/8/layout/hList1"/>
    <dgm:cxn modelId="{073899EE-1E74-439F-96F3-DBC4BDB3B000}" srcId="{9F35D8BC-9873-4528-9CFE-4435AF814727}" destId="{9BC5D61A-7D8D-4F6C-94EC-22D276BC4EE4}" srcOrd="3" destOrd="0" parTransId="{3DF092E2-A103-476E-88F2-DA9A77193C8E}" sibTransId="{9047379A-5F14-4ACD-9724-DC29075B5CB2}"/>
    <dgm:cxn modelId="{26939C56-0D46-4DDC-8C3B-03A985D8E9FD}" srcId="{E43C69F9-EF36-4477-B3D3-212DBF11151C}" destId="{B5C656DD-17F2-44E3-95BE-7D48F48478F0}" srcOrd="2" destOrd="0" parTransId="{3F5AF2B9-17FE-4AF7-ADA2-400E9EF8F62E}" sibTransId="{172EA27A-9E64-4AD9-91BE-B9BB542E5ECC}"/>
    <dgm:cxn modelId="{187E0BF1-CB7D-4A98-8358-FD7B78FA6A4D}" srcId="{B5C656DD-17F2-44E3-95BE-7D48F48478F0}" destId="{B8F8E1A6-7C68-4B0F-AFA4-F7873D625573}" srcOrd="0" destOrd="0" parTransId="{1F5B9F3C-5896-4559-8B8A-3F6A0BC916FE}" sibTransId="{FB97382B-423E-446A-B182-8EDF02EB09B9}"/>
    <dgm:cxn modelId="{9A6A1C6F-DE49-4866-B5E0-FE3A45C4A6BC}" type="presOf" srcId="{F866F5D1-B36C-4FC2-81D5-C3ACA52901B9}" destId="{3A7A22B6-6ABB-42A2-88D2-1E76C0D1297F}" srcOrd="0" destOrd="4" presId="urn:microsoft.com/office/officeart/2005/8/layout/hList1"/>
    <dgm:cxn modelId="{E16FD426-7F98-40E3-A2B2-BEC884EBCC03}" type="presOf" srcId="{B3E28DA3-DD3C-48AF-A00C-37794F452F10}" destId="{E1B9AEC7-3CD9-4EDD-9C78-2B1DF4A4741A}" srcOrd="0" destOrd="1" presId="urn:microsoft.com/office/officeart/2005/8/layout/hList1"/>
    <dgm:cxn modelId="{EE182C9B-C022-4E54-9500-F68091B44ED0}" type="presOf" srcId="{9F35D8BC-9873-4528-9CFE-4435AF814727}" destId="{47CE620C-DD15-4C46-BA02-214E2015599E}" srcOrd="0" destOrd="0" presId="urn:microsoft.com/office/officeart/2005/8/layout/hList1"/>
    <dgm:cxn modelId="{587678C2-271F-4981-902E-FF5CCED6F7B6}" type="presOf" srcId="{B26914FA-02BA-4A24-85FE-BB399E563D30}" destId="{3A7A22B6-6ABB-42A2-88D2-1E76C0D1297F}" srcOrd="0" destOrd="1" presId="urn:microsoft.com/office/officeart/2005/8/layout/hList1"/>
    <dgm:cxn modelId="{73F1B24E-8DF1-4E97-8242-6D960D20D2B9}" type="presOf" srcId="{101C4467-348E-4CFB-A7E2-928128313123}" destId="{E1B9AEC7-3CD9-4EDD-9C78-2B1DF4A4741A}" srcOrd="0" destOrd="2" presId="urn:microsoft.com/office/officeart/2005/8/layout/hList1"/>
    <dgm:cxn modelId="{1ACAEA6C-74DB-46FD-BA3D-377DB7256859}" srcId="{15F2348F-3A83-449E-BA66-73F841F970DE}" destId="{4AE13A45-FAD7-4920-8579-87AA3D8B73DE}" srcOrd="0" destOrd="0" parTransId="{58A16795-BEA9-4453-864A-297B797E1B63}" sibTransId="{1836272A-052C-4271-919F-65F009EAE978}"/>
    <dgm:cxn modelId="{99B5A859-175E-444D-A0E7-E3A0D9DD46EE}" srcId="{15F2348F-3A83-449E-BA66-73F841F970DE}" destId="{36906B0E-7D06-41D9-9117-1307C3B6D0F6}" srcOrd="2" destOrd="0" parTransId="{2A992A79-F720-470F-84D8-0747B5B58967}" sibTransId="{F6FE8EFC-17FD-40CD-9950-78C02C985357}"/>
    <dgm:cxn modelId="{9F3DA9E9-FBB9-4D84-B4E2-DB82921B4EE9}" srcId="{9F35D8BC-9873-4528-9CFE-4435AF814727}" destId="{8BB4D54A-234A-4C6C-B43E-8C985E3F91ED}" srcOrd="0" destOrd="0" parTransId="{31C928A5-7B28-499A-B57A-66C4A0C3D31F}" sibTransId="{53CB4047-3D7B-47F3-B743-8B77A425310B}"/>
    <dgm:cxn modelId="{6596CFB1-60D3-4AD5-BD04-46C9E700FFFF}" type="presOf" srcId="{4AE13A45-FAD7-4920-8579-87AA3D8B73DE}" destId="{3A7A22B6-6ABB-42A2-88D2-1E76C0D1297F}" srcOrd="0" destOrd="0" presId="urn:microsoft.com/office/officeart/2005/8/layout/hList1"/>
    <dgm:cxn modelId="{B910B4DA-F1A5-4894-9C64-F92B8E393A29}" srcId="{9F35D8BC-9873-4528-9CFE-4435AF814727}" destId="{3D94DE85-C9E8-4FD6-B8B3-BD1BD02FDD7A}" srcOrd="4" destOrd="0" parTransId="{EA561E46-7CBF-4B02-9801-121884829207}" sibTransId="{35D23656-447B-4CC7-A312-E36578EF46FF}"/>
    <dgm:cxn modelId="{FF0E6092-5C34-4B82-BED3-0F70445CD877}" srcId="{E43C69F9-EF36-4477-B3D3-212DBF11151C}" destId="{15F2348F-3A83-449E-BA66-73F841F970DE}" srcOrd="1" destOrd="0" parTransId="{D1049F88-7289-4C67-96BB-57EF4F948DA8}" sibTransId="{E86FD5A7-3612-4089-ACD3-08A1529A1ADB}"/>
    <dgm:cxn modelId="{F081436E-9D5E-4FD2-9561-D18B7EAE10E8}" srcId="{15F2348F-3A83-449E-BA66-73F841F970DE}" destId="{599BE4EA-2D78-4A34-9555-793F2C123D85}" srcOrd="3" destOrd="0" parTransId="{9D1C96CA-B732-4C3F-8408-4A1E9AB6B04F}" sibTransId="{F3823E9E-A0DF-4ADA-B8D2-CB32D722A27C}"/>
    <dgm:cxn modelId="{0C047D40-D53C-4146-989F-090BE9FD9E62}" type="presOf" srcId="{B5C656DD-17F2-44E3-95BE-7D48F48478F0}" destId="{88B0CC2A-325C-4A8C-ACC7-FC8243D82585}" srcOrd="0" destOrd="0" presId="urn:microsoft.com/office/officeart/2005/8/layout/hList1"/>
    <dgm:cxn modelId="{06BF4743-EF36-4AEE-80BC-47CCF9527270}" type="presOf" srcId="{36906B0E-7D06-41D9-9117-1307C3B6D0F6}" destId="{3A7A22B6-6ABB-42A2-88D2-1E76C0D1297F}" srcOrd="0" destOrd="2" presId="urn:microsoft.com/office/officeart/2005/8/layout/hList1"/>
    <dgm:cxn modelId="{688808AC-3C40-4798-8B29-B238B0E21A04}" type="presOf" srcId="{3D94DE85-C9E8-4FD6-B8B3-BD1BD02FDD7A}" destId="{E1B9AEC7-3CD9-4EDD-9C78-2B1DF4A4741A}" srcOrd="0" destOrd="4" presId="urn:microsoft.com/office/officeart/2005/8/layout/hList1"/>
    <dgm:cxn modelId="{CFF4B181-1F9C-4093-841E-0DC26E60028D}" type="presOf" srcId="{15F2348F-3A83-449E-BA66-73F841F970DE}" destId="{01C56CE8-2462-4C09-8E7E-552706132C87}" srcOrd="0" destOrd="0" presId="urn:microsoft.com/office/officeart/2005/8/layout/hList1"/>
    <dgm:cxn modelId="{4F068345-089A-4E7D-9AED-3AAE71C00534}" type="presParOf" srcId="{820973D7-0A25-4596-AE9D-FA92CD3FD3D7}" destId="{177D9F63-E767-4A66-9748-157380D847F3}" srcOrd="0" destOrd="0" presId="urn:microsoft.com/office/officeart/2005/8/layout/hList1"/>
    <dgm:cxn modelId="{9F348472-361F-474A-9642-B39C3BDFE370}" type="presParOf" srcId="{177D9F63-E767-4A66-9748-157380D847F3}" destId="{47CE620C-DD15-4C46-BA02-214E2015599E}" srcOrd="0" destOrd="0" presId="urn:microsoft.com/office/officeart/2005/8/layout/hList1"/>
    <dgm:cxn modelId="{46C54673-ADB2-436D-9E2C-9458CAC769B4}" type="presParOf" srcId="{177D9F63-E767-4A66-9748-157380D847F3}" destId="{E1B9AEC7-3CD9-4EDD-9C78-2B1DF4A4741A}" srcOrd="1" destOrd="0" presId="urn:microsoft.com/office/officeart/2005/8/layout/hList1"/>
    <dgm:cxn modelId="{30D8394B-8D0F-4CA7-A439-00EC373B450E}" type="presParOf" srcId="{820973D7-0A25-4596-AE9D-FA92CD3FD3D7}" destId="{115647D1-38C6-431A-9B88-E6AD8FF2E853}" srcOrd="1" destOrd="0" presId="urn:microsoft.com/office/officeart/2005/8/layout/hList1"/>
    <dgm:cxn modelId="{8D05347A-CBB6-4477-9C69-1509E792548B}" type="presParOf" srcId="{820973D7-0A25-4596-AE9D-FA92CD3FD3D7}" destId="{C5CCA63A-D34D-45BB-869D-0446E2758195}" srcOrd="2" destOrd="0" presId="urn:microsoft.com/office/officeart/2005/8/layout/hList1"/>
    <dgm:cxn modelId="{5548CE5F-5E04-4EB1-99BA-AF20F9C475D2}" type="presParOf" srcId="{C5CCA63A-D34D-45BB-869D-0446E2758195}" destId="{01C56CE8-2462-4C09-8E7E-552706132C87}" srcOrd="0" destOrd="0" presId="urn:microsoft.com/office/officeart/2005/8/layout/hList1"/>
    <dgm:cxn modelId="{F658E4A9-EFB9-4D8B-A9EE-CA848AC4C691}" type="presParOf" srcId="{C5CCA63A-D34D-45BB-869D-0446E2758195}" destId="{3A7A22B6-6ABB-42A2-88D2-1E76C0D1297F}" srcOrd="1" destOrd="0" presId="urn:microsoft.com/office/officeart/2005/8/layout/hList1"/>
    <dgm:cxn modelId="{CDEA5EBA-159C-44FC-B024-2D6D039D1927}" type="presParOf" srcId="{820973D7-0A25-4596-AE9D-FA92CD3FD3D7}" destId="{D975078A-9A6D-475D-AB5B-A0229F144E83}" srcOrd="3" destOrd="0" presId="urn:microsoft.com/office/officeart/2005/8/layout/hList1"/>
    <dgm:cxn modelId="{87D420E3-0A70-4394-8A80-A4F7186FD485}" type="presParOf" srcId="{820973D7-0A25-4596-AE9D-FA92CD3FD3D7}" destId="{B9C645A6-E489-4C2C-A8F4-D651C2DE3D6A}" srcOrd="4" destOrd="0" presId="urn:microsoft.com/office/officeart/2005/8/layout/hList1"/>
    <dgm:cxn modelId="{D7FDF764-74A2-4A4F-B331-A9753DC5A51F}" type="presParOf" srcId="{B9C645A6-E489-4C2C-A8F4-D651C2DE3D6A}" destId="{88B0CC2A-325C-4A8C-ACC7-FC8243D82585}" srcOrd="0" destOrd="0" presId="urn:microsoft.com/office/officeart/2005/8/layout/hList1"/>
    <dgm:cxn modelId="{BF035D70-0E68-4F2E-9C53-23E73B2811D2}" type="presParOf" srcId="{B9C645A6-E489-4C2C-A8F4-D651C2DE3D6A}" destId="{0C5456D0-D31B-4009-AD37-3517421FEB1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4693" y="613318"/>
            <a:ext cx="9389328" cy="5609062"/>
          </a:xfrm>
        </p:spPr>
        <p:txBody>
          <a:bodyPr>
            <a:noAutofit/>
          </a:bodyPr>
          <a:lstStyle/>
          <a:p>
            <a:pPr lvl="0">
              <a:spcBef>
                <a:spcPts val="1000"/>
              </a:spcBef>
            </a:pPr>
            <a: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 SOCIAL DEL ESTADO                       </a:t>
            </a:r>
            <a:b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“SAN SEBASTIAN”</a:t>
            </a:r>
            <a:b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2400" b="1" i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PROCESO- INDUCCION-REINDUCCION</a:t>
            </a:r>
            <a:r>
              <a:rPr lang="es-MX" sz="24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24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24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24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Junio-2024</a:t>
            </a: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427" y="2386362"/>
            <a:ext cx="3267307" cy="201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8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790" y="2096427"/>
            <a:ext cx="10668000" cy="4873082"/>
          </a:xfrm>
        </p:spPr>
        <p:txBody>
          <a:bodyPr>
            <a:noAutofit/>
          </a:bodyPr>
          <a:lstStyle/>
          <a:p>
            <a:pPr lvl="0" algn="l">
              <a:spcBef>
                <a:spcPts val="1000"/>
              </a:spcBef>
            </a:pPr>
            <a:r>
              <a:rPr lang="es-MX" sz="24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INDUCCION</a:t>
            </a:r>
            <a:br>
              <a:rPr lang="es-MX" sz="24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inducción es el proceso mediante el cual un servidor publico y/o contratista,  adquiere los conocimientos necesarios para desempeñarse dentro de la empresa e integrarse </a:t>
            </a:r>
            <a:r>
              <a:rPr lang="es-MX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plenamente </a:t>
            </a: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su funcionamiento y aplicar todas sus competencias y habilidades en  el desempeño de sus funciones y tareas</a:t>
            </a:r>
            <a:r>
              <a:rPr lang="es-MX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s-MX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1.- Inducción General a la institución.                                              </a:t>
            </a:r>
            <a:r>
              <a:rPr lang="es-MX" sz="20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s-MX" sz="20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Historia  de la organización.                                                                                         </a:t>
            </a:r>
            <a:b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Misión, visión, políticas.</a:t>
            </a:r>
            <a:b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Productos y servicios.</a:t>
            </a:r>
            <a:b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Objetivos.</a:t>
            </a:r>
            <a:b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4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s-MX" sz="14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lang="es-MX" sz="2000" b="1" dirty="0">
                <a:solidFill>
                  <a:prstClr val="black"/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.-Induccion especifica al cargo</a:t>
            </a:r>
            <a:r>
              <a:rPr lang="es-MX" sz="2000" dirty="0">
                <a:solidFill>
                  <a:prstClr val="black"/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br>
              <a:rPr lang="es-MX" sz="2000" dirty="0">
                <a:solidFill>
                  <a:prstClr val="black"/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Responsabilidades y Tareas.</a:t>
            </a:r>
            <a:b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Procedimientos específicos.</a:t>
            </a:r>
            <a:b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Presentación a compañeros</a:t>
            </a:r>
            <a:r>
              <a:rPr lang="es-MX" sz="2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</a:t>
            </a:r>
            <a:br>
              <a:rPr lang="es-MX" sz="2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s-MX" sz="20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s-MX" sz="20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s-MX" sz="20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3</a:t>
            </a:r>
            <a:r>
              <a:rPr lang="es-MX" sz="20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.- Evaluación.</a:t>
            </a:r>
            <a:br>
              <a:rPr lang="es-MX" sz="20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Reinducción.</a:t>
            </a:r>
            <a:b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Refuerzos</a:t>
            </a:r>
            <a:br>
              <a:rPr lang="es-MX" sz="1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Inducción de Personal | Etapas de un proceso efica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427" y="3010829"/>
            <a:ext cx="282180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77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90293"/>
            <a:ext cx="10668000" cy="5196468"/>
          </a:xfrm>
        </p:spPr>
        <p:txBody>
          <a:bodyPr>
            <a:noAutofit/>
          </a:bodyPr>
          <a:lstStyle/>
          <a:p>
            <a:pPr algn="just"/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REINDUCION</a:t>
            </a:r>
            <a:r>
              <a:rPr lang="es-MX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MX" sz="2000" dirty="0" smtClean="0">
                <a:solidFill>
                  <a:srgbClr val="4D5156"/>
                </a:solidFill>
                <a:latin typeface="Google Sans"/>
              </a:rPr>
              <a:t/>
            </a:r>
            <a:br>
              <a:rPr lang="es-MX" sz="2000" dirty="0" smtClean="0">
                <a:solidFill>
                  <a:srgbClr val="4D5156"/>
                </a:solidFill>
                <a:latin typeface="Google Sans"/>
              </a:rPr>
            </a:br>
            <a:r>
              <a:rPr lang="es-MX" sz="2000" dirty="0" smtClean="0">
                <a:latin typeface="Google Sans"/>
              </a:rPr>
              <a:t>Es </a:t>
            </a:r>
            <a:r>
              <a:rPr lang="es-MX" sz="2000" dirty="0">
                <a:latin typeface="Google Sans"/>
              </a:rPr>
              <a:t>un procedimiento planeado de reorientación al personal vinculado a la Institución cuando ocurran cambios normativos, modificación de políticas institucionales dentro del marco legal.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 El procedimiento de reinducción se realizara a todos los empleados por lo menos cada dos años, o antes e incluirá obligatoriamente actualizaciones relacionadas con las normas sobre inhabilidades e incompatibilidades y de las que regulan la moral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administrativa.</a:t>
            </a:r>
            <a:b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 smtClean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 smtClean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 smtClean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 smtClean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 smtClean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 smtClean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 smtClean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 smtClean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sz="4800" b="1" dirty="0"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925" y="2823009"/>
            <a:ext cx="4304149" cy="283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6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2230242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latin typeface="Arial Black" panose="020B0A04020102020204" pitchFamily="34" charset="0"/>
              </a:rPr>
              <a:t>Inducción</a:t>
            </a:r>
            <a:br>
              <a:rPr lang="es-CO" sz="4800" b="1" dirty="0">
                <a:latin typeface="Arial Black" panose="020B0A04020102020204" pitchFamily="34" charset="0"/>
              </a:rPr>
            </a:br>
            <a:r>
              <a:rPr lang="es-CO" sz="4800" b="1" dirty="0">
                <a:latin typeface="Arial Black" panose="020B0A04020102020204" pitchFamily="34" charset="0"/>
              </a:rPr>
              <a:t> Gestión de Talento Humano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91" y="3901253"/>
            <a:ext cx="5927815" cy="1051880"/>
          </a:xfrm>
        </p:spPr>
        <p:txBody>
          <a:bodyPr>
            <a:normAutofit/>
          </a:bodyPr>
          <a:lstStyle/>
          <a:p>
            <a:r>
              <a:rPr lang="es-CO" sz="2000" dirty="0"/>
              <a:t>Miguel Antonio Tejada  </a:t>
            </a:r>
            <a:r>
              <a:rPr lang="es-CO" sz="2000" dirty="0" smtClean="0"/>
              <a:t>                                                                      </a:t>
            </a:r>
          </a:p>
          <a:p>
            <a:r>
              <a:rPr lang="es-CO" sz="2000" dirty="0" smtClean="0"/>
              <a:t>Líder </a:t>
            </a:r>
            <a:r>
              <a:rPr lang="es-CO" sz="2000" dirty="0"/>
              <a:t>Talento </a:t>
            </a:r>
            <a:r>
              <a:rPr lang="es-CO" sz="2000" dirty="0" smtClean="0"/>
              <a:t>Humano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739446"/>
            <a:ext cx="8086726" cy="1591515"/>
          </a:xfrm>
        </p:spPr>
        <p:txBody>
          <a:bodyPr>
            <a:normAutofit/>
          </a:bodyPr>
          <a:lstStyle/>
          <a:p>
            <a:r>
              <a:rPr lang="es-CO" sz="4400" b="1" dirty="0">
                <a:latin typeface="Arial Black" panose="020B0A04020102020204" pitchFamily="34" charset="0"/>
              </a:rPr>
              <a:t>¿Qué es </a:t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>
                <a:latin typeface="Arial Black" panose="020B0A04020102020204" pitchFamily="34" charset="0"/>
              </a:rPr>
              <a:t>el Talento Humano?</a:t>
            </a:r>
          </a:p>
        </p:txBody>
      </p:sp>
      <p:pic>
        <p:nvPicPr>
          <p:cNvPr id="1026" name="Picture 2" descr="Talento Humano y Alianzas – Empsii">
            <a:extLst>
              <a:ext uri="{FF2B5EF4-FFF2-40B4-BE49-F238E27FC236}">
                <a16:creationId xmlns:a16="http://schemas.microsoft.com/office/drawing/2014/main" xmlns="" id="{50F038CC-671B-3BDB-3F3D-CE68DB28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993" y="2038349"/>
            <a:ext cx="3238500" cy="415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540189" y="3375646"/>
            <a:ext cx="44375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0" i="0" dirty="0">
                <a:effectLst/>
                <a:latin typeface="Arial" panose="020B0604020202020204" pitchFamily="34" charset="0"/>
              </a:rPr>
              <a:t>El activo más importante con el que cuentan las entidades.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</a:rPr>
              <a:t>Facilita la gestión, el logro de objetivos y resultados.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148" y="10075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>
                <a:latin typeface="Arial Black" panose="020B0A04020102020204" pitchFamily="34" charset="0"/>
              </a:rPr>
              <a:t>Política de Gestión Estratégica de Talento Humano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165635" y="4541966"/>
            <a:ext cx="3607662" cy="15696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dirty="0"/>
              <a:t>Planeación.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dirty="0"/>
              <a:t>Ingreso.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dirty="0"/>
              <a:t>Desarrollo.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dirty="0"/>
              <a:t>Retiro.</a:t>
            </a:r>
          </a:p>
        </p:txBody>
      </p:sp>
      <p:pic>
        <p:nvPicPr>
          <p:cNvPr id="2050" name="Picture 2" descr="Estructura orgánica y talento humano – IMER">
            <a:extLst>
              <a:ext uri="{FF2B5EF4-FFF2-40B4-BE49-F238E27FC236}">
                <a16:creationId xmlns:a16="http://schemas.microsoft.com/office/drawing/2014/main" xmlns="" id="{F62A9847-DC88-4CBD-DCCA-3798E9C9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" y="1585491"/>
            <a:ext cx="3675369" cy="428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165635" y="2785678"/>
            <a:ext cx="5975560" cy="15696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2400" dirty="0"/>
              <a:t>El líder de Talento Humano es el encargado de </a:t>
            </a:r>
            <a:r>
              <a:rPr lang="es-MX" sz="2400" dirty="0" smtClean="0"/>
              <a:t>planificar </a:t>
            </a:r>
            <a:r>
              <a:rPr lang="es-MX" sz="2400" dirty="0"/>
              <a:t>la Gestión del Talento humano, respecto a los objetivos y necesidades institucionales. 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790" y="1357686"/>
            <a:ext cx="4339477" cy="945327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Arial Black" panose="020B0A04020102020204" pitchFamily="34" charset="0"/>
              </a:rPr>
              <a:t>Planeación</a:t>
            </a:r>
          </a:p>
        </p:txBody>
      </p:sp>
      <p:pic>
        <p:nvPicPr>
          <p:cNvPr id="3074" name="Picture 2" descr="Como hacer una planeacion estrategica exitosa🎯 [ISO-9001]">
            <a:extLst>
              <a:ext uri="{FF2B5EF4-FFF2-40B4-BE49-F238E27FC236}">
                <a16:creationId xmlns:a16="http://schemas.microsoft.com/office/drawing/2014/main" xmlns="" id="{4330B341-4415-B30A-598A-4FD2CF9D7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33" y="2607290"/>
            <a:ext cx="3786389" cy="232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/>
          <p:cNvSpPr/>
          <p:nvPr/>
        </p:nvSpPr>
        <p:spPr>
          <a:xfrm>
            <a:off x="5348854" y="1470388"/>
            <a:ext cx="5115698" cy="84607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Conocer la normatividad vigente y aplicable a Talento Humano.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348854" y="772911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Conocer y considerar el propósito, las funciones y el tipo de entidad. </a:t>
            </a:r>
            <a:endParaRPr lang="es-CO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348854" y="2453134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Conocer los lineamientos emitidos por la Función Pública, CNSC, ESAP, Presidencia de la República, entre otras. </a:t>
            </a:r>
            <a:endParaRPr lang="es-CO" sz="1600" dirty="0"/>
          </a:p>
        </p:txBody>
      </p:sp>
      <p:sp>
        <p:nvSpPr>
          <p:cNvPr id="9" name="Rectángulo redondeado 8"/>
          <p:cNvSpPr/>
          <p:nvPr/>
        </p:nvSpPr>
        <p:spPr>
          <a:xfrm>
            <a:off x="5348854" y="3097762"/>
            <a:ext cx="5115698" cy="91852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Conocer el acto administrativo de creación de la entidad y sus modificaciones, así como la modificación de la planta de personal. 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348854" y="4112593"/>
            <a:ext cx="5110694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Gestionar la información del personal en el SIGEP.</a:t>
            </a:r>
            <a:endParaRPr lang="es-CO" sz="1600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5348854" y="4532584"/>
            <a:ext cx="5110694" cy="37208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Contar con la caracterización del personal.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348854" y="4904672"/>
            <a:ext cx="5110694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Diseñar el Plan Estratégico de Talento Humano. </a:t>
            </a:r>
            <a:endParaRPr lang="es-CO" sz="1600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5348854" y="5336575"/>
            <a:ext cx="5110694" cy="64899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Contar con el manual de funciones y competencias laborales acorde a la normatividad.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36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363" y="4528177"/>
            <a:ext cx="4167197" cy="708803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Arial Black" panose="020B0A04020102020204" pitchFamily="34" charset="0"/>
              </a:rPr>
              <a:t>Ingreso</a:t>
            </a:r>
          </a:p>
        </p:txBody>
      </p:sp>
      <p:pic>
        <p:nvPicPr>
          <p:cNvPr id="4098" name="Picture 2" descr="Identificación de talento humano :: Aplicaciones Tools4Success">
            <a:extLst>
              <a:ext uri="{FF2B5EF4-FFF2-40B4-BE49-F238E27FC236}">
                <a16:creationId xmlns:a16="http://schemas.microsoft.com/office/drawing/2014/main" xmlns="" id="{83CAF3A4-6AD5-50CD-17CF-0331DC0C5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08" y="1843585"/>
            <a:ext cx="4126844" cy="268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 txBox="1">
            <a:spLocks/>
          </p:cNvSpPr>
          <p:nvPr/>
        </p:nvSpPr>
        <p:spPr>
          <a:xfrm>
            <a:off x="816892" y="918644"/>
            <a:ext cx="4339477" cy="8438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400" b="1" dirty="0">
                <a:latin typeface="Arial Black" panose="020B0A04020102020204" pitchFamily="34" charset="0"/>
              </a:rPr>
              <a:t>Ciclo de vida del Servidor Público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5095409" y="1348882"/>
            <a:ext cx="5115698" cy="35476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Proveer las vacantes en forma definitiva. 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095409" y="1803669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Proveer las vacantes de forma temporales oportunamente por necesidad del servicio. </a:t>
            </a:r>
            <a:endParaRPr lang="es-CO" sz="16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105417" y="626256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Gestionar el tiempo de cubrimiento de vacantes temporales mediante encargo.</a:t>
            </a:r>
            <a:endParaRPr lang="es-CO" sz="1600" dirty="0"/>
          </a:p>
        </p:txBody>
      </p:sp>
      <p:sp>
        <p:nvSpPr>
          <p:cNvPr id="10" name="Rectángulo redondeado 9"/>
          <p:cNvSpPr/>
          <p:nvPr/>
        </p:nvSpPr>
        <p:spPr>
          <a:xfrm>
            <a:off x="5095409" y="2472665"/>
            <a:ext cx="5115698" cy="35476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Contar con listas de elegibles vigentes. 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090405" y="2878274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Contar con mecanismos para servidores de carrera administrativa con derecho a encargos.</a:t>
            </a:r>
            <a:endParaRPr lang="es-CO" sz="1600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5095409" y="3502945"/>
            <a:ext cx="5115698" cy="35476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Trazabilidad electrónica y física de historia laboral.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100413" y="3999280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Coordinar lo pertinente a declaración de Bienes y Rentas. (1 junio al 31 de julio de cada vigencia para orden territorial.</a:t>
            </a:r>
            <a:endParaRPr lang="es-CO" sz="1600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5100413" y="4687210"/>
            <a:ext cx="5115698" cy="5910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Contar con mecanismos para evaluar competencias a candidatos a cubrir vacantes temporales.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097911" y="5372008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Enviar oportunamente las solicitudes de inscripción a actualización de RPCA. </a:t>
            </a:r>
            <a:endParaRPr lang="es-CO" sz="16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5095409" y="5956783"/>
            <a:ext cx="5115698" cy="5910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Verificar que se realice la evaluación del periodo de prueba. 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1072324" y="5293525"/>
            <a:ext cx="3361273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s-MX" sz="1600" dirty="0"/>
              <a:t>Realizar inducción todo servidor que se vincule a entidad.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4434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357023" y="1621132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026" name="Picture 2" descr="talento-humano - Ceiba Intelligent Solutions">
            <a:extLst>
              <a:ext uri="{FF2B5EF4-FFF2-40B4-BE49-F238E27FC236}">
                <a16:creationId xmlns:a16="http://schemas.microsoft.com/office/drawing/2014/main" xmlns="" id="{043A1586-9A57-EDB3-52D4-F619BF106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588" y="2859757"/>
            <a:ext cx="2546348" cy="22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redondeado 4"/>
          <p:cNvSpPr/>
          <p:nvPr/>
        </p:nvSpPr>
        <p:spPr>
          <a:xfrm>
            <a:off x="4696500" y="1473821"/>
            <a:ext cx="5115698" cy="61997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Verificar que se realice adecuadamente la evaluación de periodo de prueba. 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96500" y="989280"/>
            <a:ext cx="5110694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s-MX" sz="1600" dirty="0"/>
              <a:t>Realizar Re inducción a todos los servidores cada dos años.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96500" y="2239782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s-MX" sz="1600" dirty="0"/>
              <a:t>Llevar registro del número de gerentes públicos que hay en la entidad. 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4693998" y="2935404"/>
            <a:ext cx="5115698" cy="8084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Contar con información confiable y oportuna sobre indicadores de: rotación de personal, movilidad, ausentismo, pre pensionados, cargas de trabajo, etc.)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96500" y="3862041"/>
            <a:ext cx="5110694" cy="83099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s-MX" sz="1600" dirty="0"/>
              <a:t>Contar con información confiable sobre los servidores que, dados sus conocimientos y habilidades, potencialmente puedan ser reubicados. 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4691496" y="4736524"/>
            <a:ext cx="5115698" cy="66361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Llevar registros de todas las actividades de bienestar y</a:t>
            </a:r>
          </a:p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capacitación realizadas.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96500" y="5498430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Adoptar mediante acto administrativo el sistema de evaluación del desempeño y los acuerdos de gestión. </a:t>
            </a:r>
          </a:p>
        </p:txBody>
      </p:sp>
    </p:spTree>
    <p:extLst>
      <p:ext uri="{BB962C8B-B14F-4D97-AF65-F5344CB8AC3E}">
        <p14:creationId xmlns:p14="http://schemas.microsoft.com/office/powerpoint/2010/main" val="5518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357023" y="1621132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026" name="Picture 2" descr="talento-humano - Ceiba Intelligent Solutions">
            <a:extLst>
              <a:ext uri="{FF2B5EF4-FFF2-40B4-BE49-F238E27FC236}">
                <a16:creationId xmlns:a16="http://schemas.microsoft.com/office/drawing/2014/main" xmlns="" id="{043A1586-9A57-EDB3-52D4-F619BF106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588" y="2859757"/>
            <a:ext cx="2546348" cy="22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redondeado 4"/>
          <p:cNvSpPr/>
          <p:nvPr/>
        </p:nvSpPr>
        <p:spPr>
          <a:xfrm>
            <a:off x="4693997" y="1379454"/>
            <a:ext cx="5881987" cy="68228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Efectuar las labores de evaluación de desempeño de conformidad con la normatividad vigente y llevar los registros correspondientes.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91496" y="298309"/>
            <a:ext cx="6022512" cy="10772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endParaRPr lang="es-CO" sz="1600" dirty="0"/>
          </a:p>
          <a:p>
            <a:pPr algn="just"/>
            <a:r>
              <a:rPr lang="es-MX" sz="1600" dirty="0"/>
              <a:t>Facilitar el proceso de acuerdos de gestión implementando la normatividad vigente y llevando a cabo las capacitaciones correspondientes 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99001" y="1968333"/>
            <a:ext cx="6601602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s-CO" sz="1600" dirty="0"/>
          </a:p>
          <a:p>
            <a:r>
              <a:rPr lang="es-MX" sz="1600" dirty="0"/>
              <a:t>Establecer y hacer seguimiento a los planes de mejoramiento individual 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4726002" y="2716209"/>
            <a:ext cx="5953500" cy="50289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Establecer mecanismos de evaluación periódica del desempeño.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743255" y="3219107"/>
            <a:ext cx="5970753" cy="206210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s-CO" sz="1600" dirty="0"/>
          </a:p>
          <a:p>
            <a:r>
              <a:rPr lang="es-MX" sz="1600" dirty="0"/>
              <a:t>Elaborar el plan institucional de capacitación teniendo en cuenta los siguientes elementos: </a:t>
            </a:r>
          </a:p>
          <a:p>
            <a:r>
              <a:rPr lang="es-MX" sz="1600" dirty="0"/>
              <a:t>o Diagnóstico de necesidades de la entidad y de los gerentes públicos </a:t>
            </a:r>
          </a:p>
          <a:p>
            <a:r>
              <a:rPr lang="es-CO" sz="1600" dirty="0"/>
              <a:t>o Solicitudes de los gerentes públicos </a:t>
            </a:r>
          </a:p>
          <a:p>
            <a:r>
              <a:rPr lang="es-MX" sz="1600" dirty="0"/>
              <a:t>o Orientaciones de la alta dirección </a:t>
            </a:r>
          </a:p>
          <a:p>
            <a:r>
              <a:rPr lang="es-MX" sz="1600" dirty="0"/>
              <a:t>o Oferta del sector Función Pública</a:t>
            </a:r>
          </a:p>
          <a:p>
            <a:r>
              <a:rPr lang="es-MX" sz="1600" dirty="0"/>
              <a:t> 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4743255" y="5120496"/>
            <a:ext cx="5115698" cy="66361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Llevar registros de todas las actividades de bienestar y</a:t>
            </a:r>
          </a:p>
          <a:p>
            <a:pPr algn="just"/>
            <a:r>
              <a:rPr lang="es-MX" sz="1600" dirty="0">
                <a:solidFill>
                  <a:sysClr val="windowText" lastClr="000000"/>
                </a:solidFill>
              </a:rPr>
              <a:t>capacitación realizadas.</a:t>
            </a:r>
            <a:endParaRPr lang="es-CO" sz="1600" dirty="0">
              <a:solidFill>
                <a:sysClr val="windowText" lastClr="00000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748259" y="5935676"/>
            <a:ext cx="511069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1600" dirty="0"/>
              <a:t>Adoptar mediante acto administrativo el sistema de evaluación del desempeño y los acuerdos de gestión. </a:t>
            </a:r>
          </a:p>
        </p:txBody>
      </p:sp>
    </p:spTree>
    <p:extLst>
      <p:ext uri="{BB962C8B-B14F-4D97-AF65-F5344CB8AC3E}">
        <p14:creationId xmlns:p14="http://schemas.microsoft.com/office/powerpoint/2010/main" val="21256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1326777" y="1069041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400" b="1" dirty="0">
                <a:latin typeface="Arial Black" panose="020B0A04020102020204" pitchFamily="34" charset="0"/>
              </a:rPr>
              <a:t>Retiro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C67B0D7-3C7D-6EA4-4843-33CDE138F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989" y="781049"/>
            <a:ext cx="3863265" cy="5120091"/>
          </a:xfrm>
          <a:prstGeom prst="rect">
            <a:avLst/>
          </a:prstGeom>
        </p:spPr>
      </p:pic>
      <p:pic>
        <p:nvPicPr>
          <p:cNvPr id="2050" name="Picture 2" descr="Una desvinculación sana y positiva | Revista Líderes">
            <a:extLst>
              <a:ext uri="{FF2B5EF4-FFF2-40B4-BE49-F238E27FC236}">
                <a16:creationId xmlns:a16="http://schemas.microsoft.com/office/drawing/2014/main" xmlns="" id="{1D3F2729-01EF-E424-A958-AFE41F7B0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610020"/>
            <a:ext cx="5105400" cy="223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49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8988" y="996292"/>
            <a:ext cx="8517031" cy="945327"/>
          </a:xfrm>
        </p:spPr>
        <p:txBody>
          <a:bodyPr>
            <a:normAutofit/>
          </a:bodyPr>
          <a:lstStyle/>
          <a:p>
            <a:r>
              <a:rPr lang="es-CO" sz="4400" b="1" dirty="0">
                <a:latin typeface="Arial Black" panose="020B0A04020102020204" pitchFamily="34" charset="0"/>
              </a:rPr>
              <a:t>Tipos de Vinculación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xmlns="" id="{5B8F0935-C1EE-0114-3C97-78C3F4F02C65}"/>
              </a:ext>
            </a:extLst>
          </p:cNvPr>
          <p:cNvSpPr/>
          <p:nvPr/>
        </p:nvSpPr>
        <p:spPr>
          <a:xfrm>
            <a:off x="916645" y="3048000"/>
            <a:ext cx="1847850" cy="18478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Empleado Público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xmlns="" id="{83DA4228-3DA2-7023-1271-1C294E5FC27D}"/>
              </a:ext>
            </a:extLst>
          </p:cNvPr>
          <p:cNvSpPr/>
          <p:nvPr/>
        </p:nvSpPr>
        <p:spPr>
          <a:xfrm>
            <a:off x="2838452" y="3048000"/>
            <a:ext cx="1847850" cy="18478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Trabajador Oficial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xmlns="" id="{4C3066CC-4C88-62C5-E389-B058F931E9D4}"/>
              </a:ext>
            </a:extLst>
          </p:cNvPr>
          <p:cNvSpPr/>
          <p:nvPr/>
        </p:nvSpPr>
        <p:spPr>
          <a:xfrm>
            <a:off x="5484435" y="2925859"/>
            <a:ext cx="2077571" cy="207757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Contratistas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01A73024-5443-0B3B-15F1-CB5B463453FB}"/>
              </a:ext>
            </a:extLst>
          </p:cNvPr>
          <p:cNvSpPr/>
          <p:nvPr/>
        </p:nvSpPr>
        <p:spPr>
          <a:xfrm>
            <a:off x="8470593" y="3055284"/>
            <a:ext cx="1955426" cy="195542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Agremiación Sindical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3C4CA37-8396-4AB1-4AF9-E39B22EECB31}"/>
              </a:ext>
            </a:extLst>
          </p:cNvPr>
          <p:cNvSpPr txBox="1"/>
          <p:nvPr/>
        </p:nvSpPr>
        <p:spPr>
          <a:xfrm>
            <a:off x="981639" y="5010710"/>
            <a:ext cx="1782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+ Carrera Administrativa.</a:t>
            </a:r>
          </a:p>
          <a:p>
            <a:r>
              <a:rPr lang="es-CO" sz="1200" dirty="0"/>
              <a:t>+ Provisionalidad.</a:t>
            </a:r>
          </a:p>
          <a:p>
            <a:r>
              <a:rPr lang="es-CO" sz="1200" dirty="0"/>
              <a:t>+ LNYR</a:t>
            </a:r>
          </a:p>
          <a:p>
            <a:r>
              <a:rPr lang="es-CO" sz="1200" dirty="0"/>
              <a:t>+ Periodo Fijo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407FF22F-3505-F1B0-2421-9780C58D4D89}"/>
              </a:ext>
            </a:extLst>
          </p:cNvPr>
          <p:cNvSpPr txBox="1"/>
          <p:nvPr/>
        </p:nvSpPr>
        <p:spPr>
          <a:xfrm>
            <a:off x="3038477" y="5010710"/>
            <a:ext cx="1507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+ Contrato a Término indefinido.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47846D20-2347-3397-3D6A-F3962E59DAE8}"/>
              </a:ext>
            </a:extLst>
          </p:cNvPr>
          <p:cNvSpPr txBox="1"/>
          <p:nvPr/>
        </p:nvSpPr>
        <p:spPr>
          <a:xfrm>
            <a:off x="5609873" y="5082428"/>
            <a:ext cx="182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+ Contrato Prestación de Servicios Profesionales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46C72FC1-5419-C816-2FE2-75A5F117791B}"/>
              </a:ext>
            </a:extLst>
          </p:cNvPr>
          <p:cNvSpPr txBox="1"/>
          <p:nvPr/>
        </p:nvSpPr>
        <p:spPr>
          <a:xfrm>
            <a:off x="5609873" y="5573208"/>
            <a:ext cx="182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+ Persona Natural (CSP) o jurídica (Greadsa)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09692358-D649-170F-60FB-BF5589A95B91}"/>
              </a:ext>
            </a:extLst>
          </p:cNvPr>
          <p:cNvSpPr txBox="1"/>
          <p:nvPr/>
        </p:nvSpPr>
        <p:spPr>
          <a:xfrm>
            <a:off x="1497388" y="2286809"/>
            <a:ext cx="268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Competencia GTH ESE San Sebastián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0BCDA1FD-E784-C44A-7AD4-5F7384BC5A4B}"/>
              </a:ext>
            </a:extLst>
          </p:cNvPr>
          <p:cNvSpPr txBox="1"/>
          <p:nvPr/>
        </p:nvSpPr>
        <p:spPr>
          <a:xfrm>
            <a:off x="5200086" y="2432570"/>
            <a:ext cx="268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Supervisores de Contrato</a:t>
            </a:r>
          </a:p>
        </p:txBody>
      </p:sp>
    </p:spTree>
    <p:extLst>
      <p:ext uri="{BB962C8B-B14F-4D97-AF65-F5344CB8AC3E}">
        <p14:creationId xmlns:p14="http://schemas.microsoft.com/office/powerpoint/2010/main" val="33134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CBAAE69-9A60-0E2F-F8B2-2185313AB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859" y="2141210"/>
            <a:ext cx="3689104" cy="317443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956691F3-48EA-F6F1-FCBB-1277E19190DE}"/>
              </a:ext>
            </a:extLst>
          </p:cNvPr>
          <p:cNvSpPr txBox="1"/>
          <p:nvPr/>
        </p:nvSpPr>
        <p:spPr>
          <a:xfrm>
            <a:off x="600975" y="1395517"/>
            <a:ext cx="4799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AR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MANUAL ESPECÍFICO DE FUNCIONES </a:t>
            </a:r>
          </a:p>
          <a:p>
            <a:pPr algn="ctr">
              <a:spcAft>
                <a:spcPts val="0"/>
              </a:spcAft>
            </a:pPr>
            <a:r>
              <a:rPr lang="es-AR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COMPETENCIAS LABORALES</a:t>
            </a:r>
            <a:endParaRPr lang="es-CO" sz="1800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04A87B3C-8BAF-9F09-03AE-7D85AF31A182}"/>
              </a:ext>
            </a:extLst>
          </p:cNvPr>
          <p:cNvSpPr/>
          <p:nvPr/>
        </p:nvSpPr>
        <p:spPr>
          <a:xfrm>
            <a:off x="5719483" y="1360530"/>
            <a:ext cx="4831976" cy="136263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A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un instrumento de administración de personal a través del cual se </a:t>
            </a:r>
            <a:r>
              <a:rPr lang="es-AR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establecen las funciones y las competencias funcionales y comportamentales </a:t>
            </a:r>
            <a:r>
              <a:rPr lang="es-A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los empleados que conforman la planta de personal</a:t>
            </a:r>
            <a:endParaRPr lang="es-CO" sz="1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503897A6-C9CC-E511-7A2F-58ABB110EB11}"/>
              </a:ext>
            </a:extLst>
          </p:cNvPr>
          <p:cNvSpPr txBox="1"/>
          <p:nvPr/>
        </p:nvSpPr>
        <p:spPr>
          <a:xfrm>
            <a:off x="5560069" y="3163653"/>
            <a:ext cx="515080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Facilita la instrumentación de procesos administrativo (selección, inducción, capacitación, evaluación).</a:t>
            </a:r>
          </a:p>
          <a:p>
            <a:pPr algn="just"/>
            <a:endParaRPr lang="es-AR" sz="1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Genera en los miembros de la organización, el compromiso con el desempeño eficiente de los empleos.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A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Genera información de soporte para la planeación e implementación de instrumentos para medir cargas de trabajo.</a:t>
            </a:r>
          </a:p>
          <a:p>
            <a:pPr algn="just"/>
            <a:endParaRPr lang="es-AR" sz="1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Facilita el establecimiento de parámetros de eficiencia y criterios de autocontrol.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AR" sz="1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Permite la concertación de metas y compromisos, para la evaluación del desempeño laboral. </a:t>
            </a:r>
            <a:endParaRPr lang="es-CO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CO" sz="1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A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74678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5E3D0C07-D8C4-5B50-0790-C79A112F16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2366399"/>
              </p:ext>
            </p:extLst>
          </p:nvPr>
        </p:nvGraphicFramePr>
        <p:xfrm>
          <a:off x="1186329" y="-537881"/>
          <a:ext cx="9819342" cy="6407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2D264FC-A7E4-A35F-3DB0-5429F5911415}"/>
              </a:ext>
            </a:extLst>
          </p:cNvPr>
          <p:cNvSpPr txBox="1"/>
          <p:nvPr/>
        </p:nvSpPr>
        <p:spPr>
          <a:xfrm>
            <a:off x="1360679" y="4168154"/>
            <a:ext cx="22770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Capacidad que tiene una persona, para desempeñarse en diferentes contextos (conocimiento, habilidades, valores, actitudes y aptitudes).</a:t>
            </a:r>
            <a:endParaRPr lang="es-CO" sz="1200" dirty="0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xmlns="" id="{CAA3D75E-4591-1949-4EE3-08BC49CC8692}"/>
              </a:ext>
            </a:extLst>
          </p:cNvPr>
          <p:cNvCxnSpPr/>
          <p:nvPr/>
        </p:nvCxnSpPr>
        <p:spPr>
          <a:xfrm>
            <a:off x="2393577" y="3137647"/>
            <a:ext cx="0" cy="905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931F29F2-CB35-EB3D-2893-233A39E6AEAB}"/>
              </a:ext>
            </a:extLst>
          </p:cNvPr>
          <p:cNvSpPr txBox="1"/>
          <p:nvPr/>
        </p:nvSpPr>
        <p:spPr>
          <a:xfrm>
            <a:off x="3254188" y="5269228"/>
            <a:ext cx="19453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Funciones esenciales del empleo y capacidades que se identifican a partir de un análisis del propósito principal del empleo.</a:t>
            </a:r>
            <a:endParaRPr lang="es-CO" sz="1200" dirty="0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xmlns="" id="{F02996D1-9091-1C57-49A8-7039EB661FB0}"/>
              </a:ext>
            </a:extLst>
          </p:cNvPr>
          <p:cNvCxnSpPr>
            <a:cxnSpLocks/>
          </p:cNvCxnSpPr>
          <p:nvPr/>
        </p:nvCxnSpPr>
        <p:spPr>
          <a:xfrm>
            <a:off x="4226858" y="3262718"/>
            <a:ext cx="0" cy="1921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B99EFE9-5D94-3A58-1AA5-E59A86BBFDE3}"/>
              </a:ext>
            </a:extLst>
          </p:cNvPr>
          <p:cNvSpPr txBox="1"/>
          <p:nvPr/>
        </p:nvSpPr>
        <p:spPr>
          <a:xfrm>
            <a:off x="5120984" y="4168154"/>
            <a:ext cx="22770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Competencias inherentes al servidor públicos, que debe acreditar, independientemente de la función, jerarquía o modalidad laboral.</a:t>
            </a:r>
            <a:endParaRPr lang="es-CO" sz="1200" dirty="0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xmlns="" id="{3C83667A-ABB1-47D2-A15F-C6D7F0772AF3}"/>
              </a:ext>
            </a:extLst>
          </p:cNvPr>
          <p:cNvCxnSpPr/>
          <p:nvPr/>
        </p:nvCxnSpPr>
        <p:spPr>
          <a:xfrm>
            <a:off x="6153882" y="3137647"/>
            <a:ext cx="0" cy="905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8418A60D-D1E3-5156-C944-8F8B37D1E573}"/>
              </a:ext>
            </a:extLst>
          </p:cNvPr>
          <p:cNvSpPr txBox="1"/>
          <p:nvPr/>
        </p:nvSpPr>
        <p:spPr>
          <a:xfrm>
            <a:off x="6992473" y="5269228"/>
            <a:ext cx="19453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Orientación a resultados, orientación al usuario y al ciudadano, transparencia y compromiso con la institución.</a:t>
            </a:r>
            <a:endParaRPr lang="es-CO" sz="1200" dirty="0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xmlns="" id="{816E87D5-0BE0-77ED-D9C5-4948172383E2}"/>
              </a:ext>
            </a:extLst>
          </p:cNvPr>
          <p:cNvCxnSpPr>
            <a:cxnSpLocks/>
          </p:cNvCxnSpPr>
          <p:nvPr/>
        </p:nvCxnSpPr>
        <p:spPr>
          <a:xfrm>
            <a:off x="7965143" y="3262718"/>
            <a:ext cx="0" cy="1921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25F67772-2831-E786-13A3-AB063317F6D2}"/>
              </a:ext>
            </a:extLst>
          </p:cNvPr>
          <p:cNvSpPr txBox="1"/>
          <p:nvPr/>
        </p:nvSpPr>
        <p:spPr>
          <a:xfrm>
            <a:off x="8895907" y="4168154"/>
            <a:ext cx="22770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Conjunto de características de la conducta que se exige como estándares básicos para el desempeño del empleo,.</a:t>
            </a:r>
            <a:endParaRPr lang="es-CO" sz="1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xmlns="" id="{F0BF5724-6C00-1A22-4379-4B2F3DE04B0C}"/>
              </a:ext>
            </a:extLst>
          </p:cNvPr>
          <p:cNvCxnSpPr/>
          <p:nvPr/>
        </p:nvCxnSpPr>
        <p:spPr>
          <a:xfrm>
            <a:off x="9928805" y="3137647"/>
            <a:ext cx="0" cy="905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81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Diagrama 25">
            <a:extLst>
              <a:ext uri="{FF2B5EF4-FFF2-40B4-BE49-F238E27FC236}">
                <a16:creationId xmlns:a16="http://schemas.microsoft.com/office/drawing/2014/main" xmlns="" id="{34535CAC-907F-7FBC-D415-BB37D06288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9737501"/>
              </p:ext>
            </p:extLst>
          </p:nvPr>
        </p:nvGraphicFramePr>
        <p:xfrm>
          <a:off x="2454413" y="1311965"/>
          <a:ext cx="7283174" cy="4448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4">
            <a:extLst>
              <a:ext uri="{FF2B5EF4-FFF2-40B4-BE49-F238E27FC236}">
                <a16:creationId xmlns:lc="http://schemas.openxmlformats.org/drawingml/2006/lockedCanvas" xmlns="" xmlns:a16="http://schemas.microsoft.com/office/drawing/2014/main" id="{E274F8CA-8ED1-30D5-15AC-D19FE08536F5}"/>
              </a:ext>
            </a:extLst>
          </p:cNvPr>
          <p:cNvSpPr txBox="1"/>
          <p:nvPr/>
        </p:nvSpPr>
        <p:spPr>
          <a:xfrm>
            <a:off x="4139648" y="743305"/>
            <a:ext cx="3912703" cy="3087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5425" algn="ctr">
              <a:lnSpc>
                <a:spcPts val="1390"/>
              </a:lnSpc>
              <a:spcAft>
                <a:spcPts val="0"/>
              </a:spcAft>
              <a:tabLst>
                <a:tab pos="463550" algn="l"/>
              </a:tabLst>
            </a:pPr>
            <a:r>
              <a:rPr lang="es-MX" sz="2800" b="1" dirty="0" smtClean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SEGURIDAD SOCIAL</a:t>
            </a:r>
            <a:endParaRPr lang="es-CO" sz="2800" b="1" dirty="0"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88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0FB756CE-C0EE-902B-18B8-9C6CC9E97F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9830915"/>
              </p:ext>
            </p:extLst>
          </p:nvPr>
        </p:nvGraphicFramePr>
        <p:xfrm>
          <a:off x="3717235" y="530825"/>
          <a:ext cx="8589617" cy="5647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Pago de salario | Vector Premium">
            <a:extLst>
              <a:ext uri="{FF2B5EF4-FFF2-40B4-BE49-F238E27FC236}">
                <a16:creationId xmlns:a16="http://schemas.microsoft.com/office/drawing/2014/main" xmlns="" id="{0433C825-E336-B63B-8BF4-3F99CED2F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84" y="2144422"/>
            <a:ext cx="3395455" cy="339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274F8CA-8ED1-30D5-15AC-D19FE08536F5}"/>
              </a:ext>
            </a:extLst>
          </p:cNvPr>
          <p:cNvSpPr txBox="1"/>
          <p:nvPr/>
        </p:nvSpPr>
        <p:spPr>
          <a:xfrm>
            <a:off x="932484" y="1633417"/>
            <a:ext cx="3912703" cy="308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5425" algn="ctr">
              <a:lnSpc>
                <a:spcPts val="1390"/>
              </a:lnSpc>
              <a:spcAft>
                <a:spcPts val="0"/>
              </a:spcAft>
              <a:tabLst>
                <a:tab pos="463550" algn="l"/>
              </a:tabLst>
            </a:pPr>
            <a:r>
              <a:rPr lang="es-ES" sz="2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RÉGIMEN SALARIAL</a:t>
            </a:r>
            <a:endParaRPr lang="es-CO" sz="2800" b="1" dirty="0"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E36C796D-979C-AC6C-18ED-F353BD5B334F}"/>
              </a:ext>
            </a:extLst>
          </p:cNvPr>
          <p:cNvSpPr txBox="1"/>
          <p:nvPr/>
        </p:nvSpPr>
        <p:spPr>
          <a:xfrm>
            <a:off x="4586563" y="3637722"/>
            <a:ext cx="1509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35% del valor del salario a quienes ganen + 2 SMMLV y 50% - 2 SMMLV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9663F045-A6A0-9EFA-3BEE-C05626228965}"/>
              </a:ext>
            </a:extLst>
          </p:cNvPr>
          <p:cNvSpPr txBox="1"/>
          <p:nvPr/>
        </p:nvSpPr>
        <p:spPr>
          <a:xfrm>
            <a:off x="9111249" y="3817976"/>
            <a:ext cx="1333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15 días hábiles de vacaciones.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5205EE4A-96FA-9E1F-374A-BB57FA1791AF}"/>
              </a:ext>
            </a:extLst>
          </p:cNvPr>
          <p:cNvSpPr txBox="1"/>
          <p:nvPr/>
        </p:nvSpPr>
        <p:spPr>
          <a:xfrm>
            <a:off x="9824313" y="5078212"/>
            <a:ext cx="1240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15 días hábiles de salario.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FC7B3DDA-D8F5-6B83-8FAC-F2169AFD86E4}"/>
              </a:ext>
            </a:extLst>
          </p:cNvPr>
          <p:cNvSpPr txBox="1"/>
          <p:nvPr/>
        </p:nvSpPr>
        <p:spPr>
          <a:xfrm>
            <a:off x="5573678" y="5210733"/>
            <a:ext cx="1240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2 días de asignación básica mensual</a:t>
            </a:r>
          </a:p>
        </p:txBody>
      </p:sp>
    </p:spTree>
    <p:extLst>
      <p:ext uri="{BB962C8B-B14F-4D97-AF65-F5344CB8AC3E}">
        <p14:creationId xmlns:p14="http://schemas.microsoft.com/office/powerpoint/2010/main" val="232825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01605654-1DA5-E9F2-E95F-F2FF49273E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2657922"/>
              </p:ext>
            </p:extLst>
          </p:nvPr>
        </p:nvGraphicFramePr>
        <p:xfrm>
          <a:off x="330199" y="1852727"/>
          <a:ext cx="6510421" cy="2913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xmlns="" id="{36D69F6F-20CD-6206-18CE-120D197C8B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1467984"/>
              </p:ext>
            </p:extLst>
          </p:nvPr>
        </p:nvGraphicFramePr>
        <p:xfrm>
          <a:off x="6433116" y="2233359"/>
          <a:ext cx="5323490" cy="2152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29360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620471A7-4341-6E94-FFA8-930B26AA13DF}"/>
              </a:ext>
            </a:extLst>
          </p:cNvPr>
          <p:cNvSpPr txBox="1"/>
          <p:nvPr/>
        </p:nvSpPr>
        <p:spPr>
          <a:xfrm>
            <a:off x="4658967" y="1022019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CONDICIONES LABORALES</a:t>
            </a:r>
            <a:endParaRPr lang="es-CO" b="1" dirty="0"/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65E831D0-6DC2-C2B6-515C-30A0986FB4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1057584"/>
              </p:ext>
            </p:extLst>
          </p:nvPr>
        </p:nvGraphicFramePr>
        <p:xfrm>
          <a:off x="2240722" y="1206685"/>
          <a:ext cx="8128000" cy="4846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9173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0A46A817-ACC4-9D32-7185-69FBCCE468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7" t="14783" r="20495" b="18820"/>
          <a:stretch/>
        </p:blipFill>
        <p:spPr>
          <a:xfrm>
            <a:off x="819150" y="1743238"/>
            <a:ext cx="5552418" cy="364807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4B6F287-B330-DC91-BA38-3904B5599EEC}"/>
              </a:ext>
            </a:extLst>
          </p:cNvPr>
          <p:cNvSpPr txBox="1"/>
          <p:nvPr/>
        </p:nvSpPr>
        <p:spPr>
          <a:xfrm>
            <a:off x="6867261" y="2696944"/>
            <a:ext cx="38169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- Es el código general del Servidor Público y colaboradores.</a:t>
            </a:r>
          </a:p>
          <a:p>
            <a:pPr algn="just"/>
            <a:r>
              <a:rPr lang="es-ES" dirty="0"/>
              <a:t>- Establece los mínimos homogéneos de integridad.</a:t>
            </a:r>
          </a:p>
          <a:p>
            <a:pPr algn="just"/>
            <a:r>
              <a:rPr lang="es-ES" dirty="0"/>
              <a:t>- Incentivar </a:t>
            </a:r>
            <a:r>
              <a:rPr lang="es-ES" b="1" dirty="0"/>
              <a:t>conductas positivas </a:t>
            </a:r>
            <a:r>
              <a:rPr lang="es-ES" dirty="0"/>
              <a:t>a favor de la legalidad, la vocación de servicio y el privilegio al </a:t>
            </a:r>
            <a:r>
              <a:rPr lang="es-ES" b="1" dirty="0"/>
              <a:t>bien general </a:t>
            </a:r>
            <a:r>
              <a:rPr lang="es-ES" dirty="0"/>
              <a:t>antes que el bien particular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39461F4E-C4E2-9B7D-3213-D19CE5849FFF}"/>
              </a:ext>
            </a:extLst>
          </p:cNvPr>
          <p:cNvSpPr txBox="1"/>
          <p:nvPr/>
        </p:nvSpPr>
        <p:spPr>
          <a:xfrm>
            <a:off x="6592974" y="1743238"/>
            <a:ext cx="4365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963F"/>
                </a:solidFill>
                <a:latin typeface="Arial Black" panose="020B0A04020102020204" pitchFamily="34" charset="0"/>
              </a:rPr>
              <a:t>¿QUÉ ES?</a:t>
            </a:r>
            <a:endParaRPr lang="es-CO" sz="3200" b="1" dirty="0">
              <a:solidFill>
                <a:srgbClr val="00963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60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391AA7B-0F56-D0E4-1265-9E3C929837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" t="53310" r="80872" b="11154"/>
          <a:stretch/>
        </p:blipFill>
        <p:spPr>
          <a:xfrm>
            <a:off x="1543799" y="2559064"/>
            <a:ext cx="2021746" cy="12835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61798AD3-A54B-BA85-934F-845B4C2D2C28}"/>
              </a:ext>
            </a:extLst>
          </p:cNvPr>
          <p:cNvSpPr txBox="1"/>
          <p:nvPr/>
        </p:nvSpPr>
        <p:spPr>
          <a:xfrm>
            <a:off x="2223248" y="1219961"/>
            <a:ext cx="840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963F"/>
                </a:solidFill>
                <a:latin typeface="Arial Black" panose="020B0A04020102020204" pitchFamily="34" charset="0"/>
              </a:rPr>
              <a:t>VALORES CÓDIGO  DE INTEGRIDAD</a:t>
            </a:r>
            <a:endParaRPr lang="es-CO" sz="3200" b="1" dirty="0">
              <a:solidFill>
                <a:srgbClr val="00963F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DD0C3AF-B2C8-0290-6AB8-7ED826792FDC}"/>
              </a:ext>
            </a:extLst>
          </p:cNvPr>
          <p:cNvSpPr txBox="1"/>
          <p:nvPr/>
        </p:nvSpPr>
        <p:spPr>
          <a:xfrm>
            <a:off x="1601822" y="3703454"/>
            <a:ext cx="170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 Black" panose="020B0A04020102020204" pitchFamily="34" charset="0"/>
              </a:rPr>
              <a:t>Honestidad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39A0682A-D0F6-6780-3388-CEA2C40EB2C0}"/>
              </a:ext>
            </a:extLst>
          </p:cNvPr>
          <p:cNvSpPr txBox="1"/>
          <p:nvPr/>
        </p:nvSpPr>
        <p:spPr>
          <a:xfrm>
            <a:off x="4962706" y="3734838"/>
            <a:ext cx="170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 Black" panose="020B0A04020102020204" pitchFamily="34" charset="0"/>
              </a:rPr>
              <a:t>Respeto</a:t>
            </a:r>
            <a:endParaRPr lang="es-CO" dirty="0">
              <a:latin typeface="Arial Black" panose="020B0A040201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06DC377-E83F-FB8C-091F-F4E063F3A2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9" t="3303" r="32509" b="52023"/>
          <a:stretch/>
        </p:blipFill>
        <p:spPr>
          <a:xfrm>
            <a:off x="4770666" y="2183698"/>
            <a:ext cx="2021746" cy="161358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9F75B32F-F44E-4759-70CB-25C4AEAA21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6533" r="66013" b="48793"/>
          <a:stretch/>
        </p:blipFill>
        <p:spPr>
          <a:xfrm>
            <a:off x="8323590" y="2201608"/>
            <a:ext cx="2021746" cy="16135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7D1A8AF0-ACAF-3F40-3E23-1DB7A3DC21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54" t="47487" r="17118" b="12880"/>
          <a:stretch/>
        </p:blipFill>
        <p:spPr>
          <a:xfrm>
            <a:off x="6793907" y="4017005"/>
            <a:ext cx="1369018" cy="143146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C1E379D5-C8E4-FC64-0260-1105516391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6" t="53035" r="48682" b="11429"/>
          <a:stretch/>
        </p:blipFill>
        <p:spPr>
          <a:xfrm>
            <a:off x="3244020" y="4192348"/>
            <a:ext cx="2021746" cy="128351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ACE561FB-8D84-30F5-9C06-AAE3D8C48208}"/>
              </a:ext>
            </a:extLst>
          </p:cNvPr>
          <p:cNvSpPr txBox="1"/>
          <p:nvPr/>
        </p:nvSpPr>
        <p:spPr>
          <a:xfrm>
            <a:off x="8323590" y="3703454"/>
            <a:ext cx="2021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 Black" panose="020B0A04020102020204" pitchFamily="34" charset="0"/>
              </a:rPr>
              <a:t>Compromiso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48676ABC-2077-8D70-BEBE-0E94DE3076CE}"/>
              </a:ext>
            </a:extLst>
          </p:cNvPr>
          <p:cNvSpPr txBox="1"/>
          <p:nvPr/>
        </p:nvSpPr>
        <p:spPr>
          <a:xfrm>
            <a:off x="3404685" y="5393721"/>
            <a:ext cx="170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 Black" panose="020B0A04020102020204" pitchFamily="34" charset="0"/>
              </a:rPr>
              <a:t>Diligencia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B309445D-4092-D0F6-0DBE-756FDB88B751}"/>
              </a:ext>
            </a:extLst>
          </p:cNvPr>
          <p:cNvSpPr txBox="1"/>
          <p:nvPr/>
        </p:nvSpPr>
        <p:spPr>
          <a:xfrm>
            <a:off x="6623173" y="5366328"/>
            <a:ext cx="170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 Black" panose="020B0A04020102020204" pitchFamily="34" charset="0"/>
              </a:rPr>
              <a:t>Justicia</a:t>
            </a:r>
            <a:endParaRPr lang="es-CO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5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 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xmlns="" id="{814E7F01-3E96-A5D1-72AA-34B27EFE84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4" b="16045"/>
          <a:stretch/>
        </p:blipFill>
        <p:spPr>
          <a:xfrm>
            <a:off x="6280678" y="2623698"/>
            <a:ext cx="3956220" cy="283862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8A286B21-715F-2BC5-9235-D943B6E6117E}"/>
              </a:ext>
            </a:extLst>
          </p:cNvPr>
          <p:cNvSpPr txBox="1"/>
          <p:nvPr/>
        </p:nvSpPr>
        <p:spPr>
          <a:xfrm>
            <a:off x="3486213" y="1523705"/>
            <a:ext cx="50118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963F"/>
                </a:solidFill>
                <a:latin typeface="Arial Black" panose="020B0A04020102020204" pitchFamily="34" charset="0"/>
              </a:rPr>
              <a:t>SOY HONEST@ CUANDO:</a:t>
            </a:r>
            <a:endParaRPr lang="es-CO" sz="3200" b="1" dirty="0">
              <a:solidFill>
                <a:srgbClr val="00963F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3B3892A4-703E-2A15-9809-28C0D31D9F3A}"/>
              </a:ext>
            </a:extLst>
          </p:cNvPr>
          <p:cNvSpPr txBox="1"/>
          <p:nvPr/>
        </p:nvSpPr>
        <p:spPr>
          <a:xfrm>
            <a:off x="2139780" y="2623698"/>
            <a:ext cx="39562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- Digo la verdad.</a:t>
            </a:r>
          </a:p>
          <a:p>
            <a:pPr algn="just"/>
            <a:r>
              <a:rPr lang="es-CO" dirty="0"/>
              <a:t>- Busco orientación </a:t>
            </a:r>
          </a:p>
          <a:p>
            <a:pPr algn="just"/>
            <a:r>
              <a:rPr lang="es-CO" dirty="0"/>
              <a:t>- Facilito el acceso a la información.</a:t>
            </a:r>
          </a:p>
          <a:p>
            <a:pPr algn="just"/>
            <a:r>
              <a:rPr lang="es-CO" dirty="0"/>
              <a:t>- Denuncio faltas, delitos o violaciones.</a:t>
            </a:r>
          </a:p>
          <a:p>
            <a:pPr algn="just"/>
            <a:r>
              <a:rPr lang="es-CO" dirty="0"/>
              <a:t>- Promuevo espacios de participación ciudadana. </a:t>
            </a:r>
          </a:p>
          <a:p>
            <a:pPr algn="just"/>
            <a:r>
              <a:rPr lang="es-CO" dirty="0"/>
              <a:t>- No acepto favores, incentivos ni ningún tipo de beneficio.</a:t>
            </a:r>
          </a:p>
          <a:p>
            <a:pPr algn="just"/>
            <a:r>
              <a:rPr lang="es-CO" dirty="0"/>
              <a:t>- No uso los recursos públicos para fines personales. </a:t>
            </a:r>
          </a:p>
        </p:txBody>
      </p:sp>
    </p:spTree>
    <p:extLst>
      <p:ext uri="{BB962C8B-B14F-4D97-AF65-F5344CB8AC3E}">
        <p14:creationId xmlns:p14="http://schemas.microsoft.com/office/powerpoint/2010/main" val="266694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A0C9B797-8684-CF5D-67AA-6699E90A8B7B}"/>
              </a:ext>
            </a:extLst>
          </p:cNvPr>
          <p:cNvSpPr txBox="1"/>
          <p:nvPr/>
        </p:nvSpPr>
        <p:spPr>
          <a:xfrm>
            <a:off x="3025629" y="1531093"/>
            <a:ext cx="6495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963F"/>
                </a:solidFill>
                <a:latin typeface="Arial Black" panose="020B0A04020102020204" pitchFamily="34" charset="0"/>
              </a:rPr>
              <a:t>SOY RESPETUOS@ CUANDO:</a:t>
            </a:r>
            <a:endParaRPr lang="es-CO" sz="3600" b="1" dirty="0">
              <a:solidFill>
                <a:srgbClr val="00963F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Imagen 5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xmlns="" id="{042A5A4A-BB86-8A87-4615-8A0B83049B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2" b="11722"/>
          <a:stretch/>
        </p:blipFill>
        <p:spPr>
          <a:xfrm>
            <a:off x="1637903" y="2552529"/>
            <a:ext cx="3814941" cy="304644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906352F9-32CA-4CD6-673A-B232656A0F21}"/>
              </a:ext>
            </a:extLst>
          </p:cNvPr>
          <p:cNvSpPr txBox="1"/>
          <p:nvPr/>
        </p:nvSpPr>
        <p:spPr>
          <a:xfrm>
            <a:off x="5982467" y="3210226"/>
            <a:ext cx="39562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-</a:t>
            </a:r>
            <a:r>
              <a:rPr lang="es-CO" b="1" dirty="0"/>
              <a:t> Soy amable todos los días.</a:t>
            </a:r>
          </a:p>
          <a:p>
            <a:pPr algn="just"/>
            <a:r>
              <a:rPr lang="es-CO" dirty="0"/>
              <a:t>- </a:t>
            </a:r>
            <a:r>
              <a:rPr lang="es-ES" dirty="0"/>
              <a:t>Atiendo con amabilidad, igualdad y equidad.</a:t>
            </a:r>
          </a:p>
          <a:p>
            <a:pPr algn="just"/>
            <a:r>
              <a:rPr lang="es-ES" dirty="0"/>
              <a:t>- Estoy abierto al diálogo y a la comprensión a pesar de perspectivas y opiniones distintas a las mías.</a:t>
            </a:r>
          </a:p>
        </p:txBody>
      </p:sp>
    </p:spTree>
    <p:extLst>
      <p:ext uri="{BB962C8B-B14F-4D97-AF65-F5344CB8AC3E}">
        <p14:creationId xmlns:p14="http://schemas.microsoft.com/office/powerpoint/2010/main" val="206233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6859869-A326-4AC2-AA9D-43ADB750E552}"/>
              </a:ext>
            </a:extLst>
          </p:cNvPr>
          <p:cNvSpPr txBox="1"/>
          <p:nvPr/>
        </p:nvSpPr>
        <p:spPr>
          <a:xfrm>
            <a:off x="2848062" y="1128422"/>
            <a:ext cx="6495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963F"/>
                </a:solidFill>
                <a:latin typeface="Arial Black" panose="020B0A04020102020204" pitchFamily="34" charset="0"/>
              </a:rPr>
              <a:t>MI COMPROMISO ES:</a:t>
            </a:r>
            <a:endParaRPr lang="es-CO" sz="3600" b="1" dirty="0">
              <a:solidFill>
                <a:srgbClr val="00963F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41E0B8D-C6F8-1254-89AE-95D559F8B4CE}"/>
              </a:ext>
            </a:extLst>
          </p:cNvPr>
          <p:cNvSpPr txBox="1"/>
          <p:nvPr/>
        </p:nvSpPr>
        <p:spPr>
          <a:xfrm>
            <a:off x="1829916" y="2774924"/>
            <a:ext cx="39562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-</a:t>
            </a:r>
            <a:r>
              <a:rPr lang="es-CO" b="1" dirty="0"/>
              <a:t> Asumir mi papel como servidor público o colaborador.</a:t>
            </a:r>
          </a:p>
          <a:p>
            <a:pPr algn="just"/>
            <a:r>
              <a:rPr lang="es-ES" dirty="0"/>
              <a:t>- Estar dispuesto a ponerme en los zapatos de las personas.</a:t>
            </a:r>
          </a:p>
          <a:p>
            <a:pPr algn="just"/>
            <a:r>
              <a:rPr lang="es-ES" dirty="0"/>
              <a:t>- Escuchar, atender y guiar a quien lo necesite.</a:t>
            </a:r>
          </a:p>
          <a:p>
            <a:pPr algn="just"/>
            <a:r>
              <a:rPr lang="es-ES" dirty="0"/>
              <a:t>- Estar atento sin distracciones. </a:t>
            </a:r>
          </a:p>
          <a:p>
            <a:pPr algn="just"/>
            <a:r>
              <a:rPr lang="es-ES" dirty="0"/>
              <a:t>- Prestar un servicio ágil y de calidad.</a:t>
            </a:r>
          </a:p>
        </p:txBody>
      </p:sp>
      <p:pic>
        <p:nvPicPr>
          <p:cNvPr id="5" name="Imagen 4" descr="Un dibujo de un grupo de personas esquiando en la nieve&#10;&#10;Descripción generada automáticamente con confianza media">
            <a:extLst>
              <a:ext uri="{FF2B5EF4-FFF2-40B4-BE49-F238E27FC236}">
                <a16:creationId xmlns:a16="http://schemas.microsoft.com/office/drawing/2014/main" xmlns="" id="{23ABC4CF-E810-3B6C-50E2-220F81FC4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899" y="1900588"/>
            <a:ext cx="3956220" cy="395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843149B7-7196-9897-DA27-3A506F9CB751}"/>
              </a:ext>
            </a:extLst>
          </p:cNvPr>
          <p:cNvSpPr txBox="1"/>
          <p:nvPr/>
        </p:nvSpPr>
        <p:spPr>
          <a:xfrm>
            <a:off x="2848062" y="1128422"/>
            <a:ext cx="6495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963F"/>
                </a:solidFill>
                <a:latin typeface="Arial Black" panose="020B0A04020102020204" pitchFamily="34" charset="0"/>
              </a:rPr>
              <a:t>¿CÓMO SOY DILIGENTE?</a:t>
            </a:r>
            <a:endParaRPr lang="es-CO" sz="3600" b="1" dirty="0">
              <a:solidFill>
                <a:srgbClr val="00963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D41CD8C9-F9DD-464B-4901-A6EDD34CBE38}"/>
              </a:ext>
            </a:extLst>
          </p:cNvPr>
          <p:cNvSpPr txBox="1"/>
          <p:nvPr/>
        </p:nvSpPr>
        <p:spPr>
          <a:xfrm>
            <a:off x="5965688" y="2699423"/>
            <a:ext cx="39562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-</a:t>
            </a:r>
            <a:r>
              <a:rPr lang="es-CO" b="1" dirty="0"/>
              <a:t> Cumpliendo con los tiempos laborales.</a:t>
            </a:r>
          </a:p>
          <a:p>
            <a:pPr algn="just"/>
            <a:r>
              <a:rPr lang="es-ES" dirty="0"/>
              <a:t>- Asegurando la calidad del servicio que presto.</a:t>
            </a:r>
          </a:p>
          <a:p>
            <a:pPr algn="just"/>
            <a:r>
              <a:rPr lang="es-ES" dirty="0"/>
              <a:t>- Comunico a tiempo propuestas para mejorar. </a:t>
            </a:r>
          </a:p>
          <a:p>
            <a:pPr algn="just"/>
            <a:r>
              <a:rPr lang="es-ES" dirty="0"/>
              <a:t>- Dejando de postergar las decisiones o actividades. </a:t>
            </a:r>
          </a:p>
          <a:p>
            <a:pPr algn="just"/>
            <a:endParaRPr lang="es-ES" dirty="0"/>
          </a:p>
        </p:txBody>
      </p:sp>
      <p:pic>
        <p:nvPicPr>
          <p:cNvPr id="7" name="Imagen 6" descr="Imagen que contiene Diagrama&#10;&#10;Descripción generada automáticamente">
            <a:extLst>
              <a:ext uri="{FF2B5EF4-FFF2-40B4-BE49-F238E27FC236}">
                <a16:creationId xmlns:a16="http://schemas.microsoft.com/office/drawing/2014/main" xmlns="" id="{CF85D20C-263A-AFA8-6499-9C17870358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688" y="2626454"/>
            <a:ext cx="3649952" cy="280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5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/>
          <p:nvPr/>
        </p:nvPicPr>
        <p:blipFill rotWithShape="1">
          <a:blip r:embed="rId3"/>
          <a:srcRect l="25629" t="23352" r="15478" b="9848"/>
          <a:stretch/>
        </p:blipFill>
        <p:spPr bwMode="auto">
          <a:xfrm>
            <a:off x="2174490" y="613317"/>
            <a:ext cx="7794703" cy="5263376"/>
          </a:xfrm>
          <a:prstGeom prst="rect">
            <a:avLst/>
          </a:prstGeom>
          <a:ln>
            <a:solidFill>
              <a:sysClr val="windowText" lastClr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809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/>
          <p:nvPr/>
        </p:nvPicPr>
        <p:blipFill rotWithShape="1">
          <a:blip r:embed="rId3"/>
          <a:srcRect l="25119" t="23625" r="15479" b="10662"/>
          <a:stretch/>
        </p:blipFill>
        <p:spPr bwMode="auto">
          <a:xfrm>
            <a:off x="2029522" y="1159727"/>
            <a:ext cx="7660888" cy="4828478"/>
          </a:xfrm>
          <a:prstGeom prst="rect">
            <a:avLst/>
          </a:prstGeom>
          <a:ln>
            <a:solidFill>
              <a:sysClr val="windowText" lastClr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5855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2142</TotalTime>
  <Words>1420</Words>
  <Application>Microsoft Office PowerPoint</Application>
  <PresentationFormat>Panorámica</PresentationFormat>
  <Paragraphs>175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5" baseType="lpstr">
      <vt:lpstr>SimSun</vt:lpstr>
      <vt:lpstr>Arial</vt:lpstr>
      <vt:lpstr>Arial Black</vt:lpstr>
      <vt:lpstr>Calibri</vt:lpstr>
      <vt:lpstr>Calibri Light</vt:lpstr>
      <vt:lpstr>Google Sans</vt:lpstr>
      <vt:lpstr>Times New Roman</vt:lpstr>
      <vt:lpstr>Wingdings</vt:lpstr>
      <vt:lpstr>Tema de Office</vt:lpstr>
      <vt:lpstr>EMPRESA SOCIAL DEL ESTADO                         “SAN SEBASTIAN”      PROCESO- INDUCCION-REINDUCCION   Junio-2024  </vt:lpstr>
      <vt:lpstr>INDUCCION La inducción es el proceso mediante el cual un servidor publico y/o contratista,  adquiere los conocimientos necesarios para desempeñarse dentro de la empresa e integrarse plenamente en su funcionamiento y aplicar todas sus competencias y habilidades en  el desempeño de sus funciones y tareas.  1.- Inducción General a la institución.                                               Historia  de la organización.                                                                                          Misión, visión, políticas.  Productos y servicios. Objetivos.  2.-Induccion especifica al cargo. Responsabilidades y Tareas. Procedimientos específicos. Presentación a compañeros.  3.- Evaluación. Reinducción. Refuerzos     </vt:lpstr>
      <vt:lpstr>REINDUCION: Es un procedimiento planeado de reorientación al personal vinculado a la Institución cuando ocurran cambios normativos, modificación de políticas institucionales dentro del marco legal. El procedimiento de reinducción se realizara a todos los empleados por lo menos cada dos años, o antes e incluirá obligatoriamente actualizaciones relacionadas con las normas sobre inhabilidades e incompatibilidades y de las que regulan la moral administrativa.         </vt:lpstr>
      <vt:lpstr>Inducción  Gestión de Talento Humano</vt:lpstr>
      <vt:lpstr>¿Qué es  el Talento Humano?</vt:lpstr>
      <vt:lpstr>Política de Gestión Estratégica de Talento Humano</vt:lpstr>
      <vt:lpstr>Planeación</vt:lpstr>
      <vt:lpstr>Ingreso</vt:lpstr>
      <vt:lpstr>Presentación de PowerPoint</vt:lpstr>
      <vt:lpstr>Presentación de PowerPoint</vt:lpstr>
      <vt:lpstr>Presentación de PowerPoint</vt:lpstr>
      <vt:lpstr>Tipos de Vinculación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79</cp:revision>
  <dcterms:created xsi:type="dcterms:W3CDTF">2022-05-23T15:59:10Z</dcterms:created>
  <dcterms:modified xsi:type="dcterms:W3CDTF">2024-09-09T12:51:43Z</dcterms:modified>
</cp:coreProperties>
</file>