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harts/chart1.xml" ContentType="application/vnd.openxmlformats-officedocument.drawingml.chart+xml"/>
  <Override PartName="/ppt/charts/chart2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charts/chart3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charts/chart4.xml" ContentType="application/vnd.openxmlformats-officedocument.drawingml.chart+xml"/>
  <Override PartName="/ppt/charts/style3.xml" ContentType="application/vnd.ms-office.chartstyle+xml"/>
  <Override PartName="/ppt/charts/colors3.xml" ContentType="application/vnd.ms-office.chartcolorstyle+xml"/>
  <Override PartName="/ppt/charts/chart5.xml" ContentType="application/vnd.openxmlformats-officedocument.drawingml.chart+xml"/>
  <Override PartName="/ppt/charts/style4.xml" ContentType="application/vnd.ms-office.chartstyle+xml"/>
  <Override PartName="/ppt/charts/colors4.xml" ContentType="application/vnd.ms-office.chartcolorstyle+xml"/>
  <Override PartName="/ppt/charts/chart6.xml" ContentType="application/vnd.openxmlformats-officedocument.drawingml.chart+xml"/>
  <Override PartName="/ppt/charts/style5.xml" ContentType="application/vnd.ms-office.chartstyle+xml"/>
  <Override PartName="/ppt/charts/colors5.xml" ContentType="application/vnd.ms-office.chartcolorstyle+xml"/>
  <Override PartName="/ppt/charts/chart7.xml" ContentType="application/vnd.openxmlformats-officedocument.drawingml.chart+xml"/>
  <Override PartName="/ppt/charts/style6.xml" ContentType="application/vnd.ms-office.chartstyle+xml"/>
  <Override PartName="/ppt/charts/colors6.xml" ContentType="application/vnd.ms-office.chartcolorstyle+xml"/>
  <Override PartName="/ppt/charts/chart8.xml" ContentType="application/vnd.openxmlformats-officedocument.drawingml.chart+xml"/>
  <Override PartName="/ppt/charts/style7.xml" ContentType="application/vnd.ms-office.chartstyle+xml"/>
  <Override PartName="/ppt/charts/colors7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7" r:id="rId3"/>
    <p:sldId id="264" r:id="rId4"/>
    <p:sldId id="258" r:id="rId5"/>
    <p:sldId id="259" r:id="rId6"/>
    <p:sldId id="260" r:id="rId7"/>
    <p:sldId id="261" r:id="rId8"/>
    <p:sldId id="263" r:id="rId9"/>
    <p:sldId id="262" r:id="rId10"/>
  </p:sldIdLst>
  <p:sldSz cx="9144000" cy="6858000" type="screen4x3"/>
  <p:notesSz cx="7315200" cy="9601200"/>
  <p:defaultTextStyle>
    <a:defPPr>
      <a:defRPr lang="es-CO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Estilo medio 2 - Énfasis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87" d="100"/>
          <a:sy n="87" d="100"/>
        </p:scale>
        <p:origin x="1092" y="72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ableStyles" Target="tableStyles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oleObject" Target="Libro1" TargetMode="Externa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oleObject" Target="Libro1" TargetMode="External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3.xml.rels><?xml version="1.0" encoding="UTF-8" standalone="yes"?>
<Relationships xmlns="http://schemas.openxmlformats.org/package/2006/relationships"><Relationship Id="rId3" Type="http://schemas.openxmlformats.org/officeDocument/2006/relationships/oleObject" Target="Libro1" TargetMode="External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_rels/chart4.xml.rels><?xml version="1.0" encoding="UTF-8" standalone="yes"?>
<Relationships xmlns="http://schemas.openxmlformats.org/package/2006/relationships"><Relationship Id="rId3" Type="http://schemas.openxmlformats.org/officeDocument/2006/relationships/oleObject" Target="Libro1" TargetMode="External"/><Relationship Id="rId2" Type="http://schemas.microsoft.com/office/2011/relationships/chartColorStyle" Target="colors3.xml"/><Relationship Id="rId1" Type="http://schemas.microsoft.com/office/2011/relationships/chartStyle" Target="style3.xml"/></Relationships>
</file>

<file path=ppt/charts/_rels/chart5.xml.rels><?xml version="1.0" encoding="UTF-8" standalone="yes"?>
<Relationships xmlns="http://schemas.openxmlformats.org/package/2006/relationships"><Relationship Id="rId3" Type="http://schemas.openxmlformats.org/officeDocument/2006/relationships/oleObject" Target="Libro1" TargetMode="External"/><Relationship Id="rId2" Type="http://schemas.microsoft.com/office/2011/relationships/chartColorStyle" Target="colors4.xml"/><Relationship Id="rId1" Type="http://schemas.microsoft.com/office/2011/relationships/chartStyle" Target="style4.xml"/></Relationships>
</file>

<file path=ppt/charts/_rels/chart6.xml.rels><?xml version="1.0" encoding="UTF-8" standalone="yes"?>
<Relationships xmlns="http://schemas.openxmlformats.org/package/2006/relationships"><Relationship Id="rId3" Type="http://schemas.openxmlformats.org/officeDocument/2006/relationships/oleObject" Target="Libro2" TargetMode="External"/><Relationship Id="rId2" Type="http://schemas.microsoft.com/office/2011/relationships/chartColorStyle" Target="colors5.xml"/><Relationship Id="rId1" Type="http://schemas.microsoft.com/office/2011/relationships/chartStyle" Target="style5.xml"/></Relationships>
</file>

<file path=ppt/charts/_rels/chart7.xml.rels><?xml version="1.0" encoding="UTF-8" standalone="yes"?>
<Relationships xmlns="http://schemas.openxmlformats.org/package/2006/relationships"><Relationship Id="rId3" Type="http://schemas.openxmlformats.org/officeDocument/2006/relationships/oleObject" Target="Libro1" TargetMode="External"/><Relationship Id="rId2" Type="http://schemas.microsoft.com/office/2011/relationships/chartColorStyle" Target="colors6.xml"/><Relationship Id="rId1" Type="http://schemas.microsoft.com/office/2011/relationships/chartStyle" Target="style6.xml"/></Relationships>
</file>

<file path=ppt/charts/_rels/chart8.xml.rels><?xml version="1.0" encoding="UTF-8" standalone="yes"?>
<Relationships xmlns="http://schemas.openxmlformats.org/package/2006/relationships"><Relationship Id="rId3" Type="http://schemas.openxmlformats.org/officeDocument/2006/relationships/oleObject" Target="Libro1" TargetMode="External"/><Relationship Id="rId2" Type="http://schemas.microsoft.com/office/2011/relationships/chartColorStyle" Target="colors7.xml"/><Relationship Id="rId1" Type="http://schemas.microsoft.com/office/2011/relationships/chartStyle" Target="style7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s-E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pieChart>
        <c:varyColors val="1"/>
        <c:ser>
          <c:idx val="0"/>
          <c:order val="0"/>
          <c:dLbls>
            <c:spPr>
              <a:noFill/>
              <a:ln>
                <a:noFill/>
              </a:ln>
              <a:effectLst/>
            </c:spPr>
            <c:showLegendKey val="0"/>
            <c:showVal val="0"/>
            <c:showCatName val="1"/>
            <c:showSerName val="0"/>
            <c:showPercent val="1"/>
            <c:showBubbleSize val="0"/>
            <c:showLeaderLines val="1"/>
            <c:extLst>
              <c:ext xmlns:c15="http://schemas.microsoft.com/office/drawing/2012/chart" uri="{CE6537A1-D6FC-4f65-9D91-7224C49458BB}"/>
            </c:extLst>
          </c:dLbls>
          <c:cat>
            <c:numRef>
              <c:f>Hoja1!$E$5:$E$7</c:f>
              <c:numCache>
                <c:formatCode>General</c:formatCode>
                <c:ptCount val="3"/>
              </c:numCache>
            </c:numRef>
          </c:cat>
          <c:val>
            <c:numRef>
              <c:f>Hoja1!$F$5:$F$7</c:f>
              <c:numCache>
                <c:formatCode>General</c:formatCode>
                <c:ptCount val="3"/>
              </c:numCache>
            </c:numRef>
          </c:val>
        </c:ser>
        <c:dLbls>
          <c:showLegendKey val="0"/>
          <c:showVal val="0"/>
          <c:showCatName val="1"/>
          <c:showSerName val="0"/>
          <c:showPercent val="1"/>
          <c:showBubbleSize val="0"/>
          <c:showLeaderLines val="1"/>
        </c:dLbls>
        <c:firstSliceAng val="0"/>
      </c:pieChart>
    </c:plotArea>
    <c:plotVisOnly val="1"/>
    <c:dispBlanksAs val="gap"/>
    <c:showDLblsOverMax val="0"/>
  </c:chart>
  <c:externalData r:id="rId1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s-E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pieChart>
        <c:varyColors val="1"/>
        <c:dLbls>
          <c:dLblPos val="outEnd"/>
          <c:showLegendKey val="0"/>
          <c:showVal val="0"/>
          <c:showCatName val="0"/>
          <c:showSerName val="0"/>
          <c:showPercent val="1"/>
          <c:showBubbleSize val="0"/>
          <c:showLeaderLines val="0"/>
        </c:dLbls>
        <c:firstSliceAng val="0"/>
      </c:pieChart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s-CO"/>
    </a:p>
  </c:txPr>
  <c:externalData r:id="rId3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s-E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pieChart>
        <c:varyColors val="1"/>
        <c:ser>
          <c:idx val="0"/>
          <c:order val="0"/>
          <c:dPt>
            <c:idx val="0"/>
            <c:bubble3D val="0"/>
            <c:spPr>
              <a:solidFill>
                <a:schemeClr val="accent1"/>
              </a:solidFill>
              <a:ln>
                <a:noFill/>
              </a:ln>
              <a:effectLst>
                <a:outerShdw blurRad="63500" sx="102000" sy="102000" algn="ctr" rotWithShape="0">
                  <a:prstClr val="black">
                    <a:alpha val="20000"/>
                  </a:prstClr>
                </a:outerShdw>
              </a:effectLst>
            </c:spPr>
          </c:dPt>
          <c:dPt>
            <c:idx val="1"/>
            <c:bubble3D val="0"/>
            <c:spPr>
              <a:solidFill>
                <a:schemeClr val="accent2"/>
              </a:solidFill>
              <a:ln>
                <a:noFill/>
              </a:ln>
              <a:effectLst>
                <a:outerShdw blurRad="63500" sx="102000" sy="102000" algn="ctr" rotWithShape="0">
                  <a:prstClr val="black">
                    <a:alpha val="20000"/>
                  </a:prstClr>
                </a:outerShdw>
              </a:effectLst>
            </c:spPr>
          </c:dPt>
          <c:dPt>
            <c:idx val="2"/>
            <c:bubble3D val="0"/>
            <c:spPr>
              <a:solidFill>
                <a:schemeClr val="accent3"/>
              </a:solidFill>
              <a:ln>
                <a:noFill/>
              </a:ln>
              <a:effectLst>
                <a:outerShdw blurRad="63500" sx="102000" sy="102000" algn="ctr" rotWithShape="0">
                  <a:prstClr val="black">
                    <a:alpha val="20000"/>
                  </a:prstClr>
                </a:outerShdw>
              </a:effectLst>
            </c:spPr>
          </c:dPt>
          <c:dPt>
            <c:idx val="3"/>
            <c:bubble3D val="0"/>
            <c:spPr>
              <a:solidFill>
                <a:schemeClr val="accent4"/>
              </a:solidFill>
              <a:ln>
                <a:noFill/>
              </a:ln>
              <a:effectLst>
                <a:outerShdw blurRad="63500" sx="102000" sy="102000" algn="ctr" rotWithShape="0">
                  <a:prstClr val="black">
                    <a:alpha val="20000"/>
                  </a:prstClr>
                </a:outerShdw>
              </a:effectLst>
            </c:spPr>
          </c:dPt>
          <c:dLbls>
            <c:dLbl>
              <c:idx val="0"/>
              <c:layout/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1000" b="1" i="0" u="none" strike="noStrike" kern="1200" spc="0" baseline="0">
                      <a:solidFill>
                        <a:schemeClr val="tx1"/>
                      </a:solidFill>
                      <a:latin typeface="Arial" panose="020B0604020202020204" pitchFamily="34" charset="0"/>
                      <a:ea typeface="+mn-ea"/>
                      <a:cs typeface="Arial" panose="020B0604020202020204" pitchFamily="34" charset="0"/>
                    </a:defRPr>
                  </a:pPr>
                  <a:endParaRPr lang="es-CO"/>
                </a:p>
              </c:txPr>
              <c:dLblPos val="outEnd"/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layout>
                    <c:manualLayout>
                      <c:w val="0.23772222222222222"/>
                      <c:h val="0.17361111111111113"/>
                    </c:manualLayout>
                  </c15:layout>
                </c:ext>
              </c:extLst>
            </c:dLbl>
            <c:dLbl>
              <c:idx val="1"/>
              <c:layout>
                <c:manualLayout>
                  <c:x val="8.0555555555555561E-2"/>
                  <c:y val="0.10185185185185183"/>
                </c:manualLayout>
              </c:layout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1000" b="1" i="0" u="none" strike="noStrike" kern="1200" spc="0" baseline="0">
                      <a:solidFill>
                        <a:schemeClr val="tx1"/>
                      </a:solidFill>
                      <a:latin typeface="Arial" panose="020B0604020202020204" pitchFamily="34" charset="0"/>
                      <a:ea typeface="+mn-ea"/>
                      <a:cs typeface="Arial" panose="020B0604020202020204" pitchFamily="34" charset="0"/>
                    </a:defRPr>
                  </a:pPr>
                  <a:endParaRPr lang="es-CO"/>
                </a:p>
              </c:txPr>
              <c:dLblPos val="bestFit"/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2"/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1000" b="1" i="0" u="none" strike="noStrike" kern="1200" spc="0" baseline="0">
                      <a:solidFill>
                        <a:schemeClr val="tx1"/>
                      </a:solidFill>
                      <a:latin typeface="Arial" panose="020B0604020202020204" pitchFamily="34" charset="0"/>
                      <a:ea typeface="+mn-ea"/>
                      <a:cs typeface="Arial" panose="020B0604020202020204" pitchFamily="34" charset="0"/>
                    </a:defRPr>
                  </a:pPr>
                  <a:endParaRPr lang="es-CO"/>
                </a:p>
              </c:txPr>
              <c:dLblPos val="outEnd"/>
              <c:showLegendKey val="0"/>
              <c:showVal val="0"/>
              <c:showCatName val="1"/>
              <c:showSerName val="0"/>
              <c:showPercent val="1"/>
              <c:showBubbleSize val="0"/>
            </c:dLbl>
            <c:dLbl>
              <c:idx val="3"/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1000" b="1" i="0" u="none" strike="noStrike" kern="1200" spc="0" baseline="0">
                      <a:solidFill>
                        <a:schemeClr val="tx1"/>
                      </a:solidFill>
                      <a:latin typeface="Arial" panose="020B0604020202020204" pitchFamily="34" charset="0"/>
                      <a:ea typeface="+mn-ea"/>
                      <a:cs typeface="Arial" panose="020B0604020202020204" pitchFamily="34" charset="0"/>
                    </a:defRPr>
                  </a:pPr>
                  <a:endParaRPr lang="es-CO"/>
                </a:p>
              </c:txPr>
              <c:dLblPos val="outEnd"/>
              <c:showLegendKey val="0"/>
              <c:showVal val="0"/>
              <c:showCatName val="1"/>
              <c:showSerName val="0"/>
              <c:showPercent val="1"/>
              <c:showBubbleSize val="0"/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000" b="1" i="0" u="none" strike="noStrike" kern="1200" spc="0" baseline="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defRPr>
                </a:pPr>
                <a:endParaRPr lang="es-CO"/>
              </a:p>
            </c:txPr>
            <c:dLblPos val="outEnd"/>
            <c:showLegendKey val="0"/>
            <c:showVal val="0"/>
            <c:showCatName val="1"/>
            <c:showSerName val="0"/>
            <c:showPercent val="1"/>
            <c:showBubbleSize val="0"/>
            <c:showLeaderLines val="1"/>
            <c:leaderLines>
              <c:spPr>
                <a:ln w="9525" cap="flat" cmpd="sng" algn="ctr">
                  <a:solidFill>
                    <a:schemeClr val="tx1">
                      <a:lumMod val="35000"/>
                      <a:lumOff val="65000"/>
                    </a:schemeClr>
                  </a:solidFill>
                  <a:round/>
                </a:ln>
                <a:effectLst/>
              </c:spPr>
            </c:leaderLines>
            <c:extLst>
              <c:ext xmlns:c15="http://schemas.microsoft.com/office/drawing/2012/chart" uri="{CE6537A1-D6FC-4f65-9D91-7224C49458BB}"/>
            </c:extLst>
          </c:dLbls>
          <c:cat>
            <c:strRef>
              <c:f>Hoja1!$F$3:$F$6</c:f>
              <c:strCache>
                <c:ptCount val="4"/>
                <c:pt idx="0">
                  <c:v>Felicitaciones</c:v>
                </c:pt>
                <c:pt idx="1">
                  <c:v>Peticiones </c:v>
                </c:pt>
                <c:pt idx="2">
                  <c:v>Quejas </c:v>
                </c:pt>
                <c:pt idx="3">
                  <c:v>Reclamos </c:v>
                </c:pt>
              </c:strCache>
            </c:strRef>
          </c:cat>
          <c:val>
            <c:numRef>
              <c:f>Hoja1!$G$3:$G$6</c:f>
              <c:numCache>
                <c:formatCode>General</c:formatCode>
                <c:ptCount val="4"/>
                <c:pt idx="0">
                  <c:v>2</c:v>
                </c:pt>
                <c:pt idx="1">
                  <c:v>3</c:v>
                </c:pt>
                <c:pt idx="2">
                  <c:v>9</c:v>
                </c:pt>
                <c:pt idx="3">
                  <c:v>17</c:v>
                </c:pt>
              </c:numCache>
            </c:numRef>
          </c:val>
        </c:ser>
        <c:dLbls>
          <c:dLblPos val="outEnd"/>
          <c:showLegendKey val="0"/>
          <c:showVal val="0"/>
          <c:showCatName val="0"/>
          <c:showSerName val="0"/>
          <c:showPercent val="1"/>
          <c:showBubbleSize val="0"/>
          <c:showLeaderLines val="1"/>
        </c:dLbls>
        <c:firstSliceAng val="0"/>
      </c:pieChart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s-CO"/>
    </a:p>
  </c:txPr>
  <c:externalData r:id="rId3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s-E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pieChart>
        <c:varyColors val="1"/>
        <c:ser>
          <c:idx val="0"/>
          <c:order val="0"/>
          <c:dPt>
            <c:idx val="0"/>
            <c:bubble3D val="0"/>
            <c:spPr>
              <a:solidFill>
                <a:schemeClr val="accent1"/>
              </a:solidFill>
              <a:ln>
                <a:noFill/>
              </a:ln>
              <a:effectLst>
                <a:outerShdw blurRad="63500" sx="102000" sy="102000" algn="ctr" rotWithShape="0">
                  <a:prstClr val="black">
                    <a:alpha val="20000"/>
                  </a:prstClr>
                </a:outerShdw>
              </a:effectLst>
            </c:spPr>
          </c:dPt>
          <c:dPt>
            <c:idx val="1"/>
            <c:bubble3D val="0"/>
            <c:spPr>
              <a:solidFill>
                <a:schemeClr val="accent2"/>
              </a:solidFill>
              <a:ln>
                <a:noFill/>
              </a:ln>
              <a:effectLst>
                <a:outerShdw blurRad="63500" sx="102000" sy="102000" algn="ctr" rotWithShape="0">
                  <a:prstClr val="black">
                    <a:alpha val="20000"/>
                  </a:prstClr>
                </a:outerShdw>
              </a:effectLst>
            </c:spPr>
          </c:dPt>
          <c:dPt>
            <c:idx val="2"/>
            <c:bubble3D val="0"/>
            <c:spPr>
              <a:solidFill>
                <a:schemeClr val="accent3"/>
              </a:solidFill>
              <a:ln>
                <a:noFill/>
              </a:ln>
              <a:effectLst>
                <a:outerShdw blurRad="63500" sx="102000" sy="102000" algn="ctr" rotWithShape="0">
                  <a:prstClr val="black">
                    <a:alpha val="20000"/>
                  </a:prstClr>
                </a:outerShdw>
              </a:effectLst>
            </c:spPr>
          </c:dPt>
          <c:dPt>
            <c:idx val="3"/>
            <c:bubble3D val="0"/>
            <c:spPr>
              <a:solidFill>
                <a:schemeClr val="accent4"/>
              </a:solidFill>
              <a:ln>
                <a:noFill/>
              </a:ln>
              <a:effectLst>
                <a:outerShdw blurRad="63500" sx="102000" sy="102000" algn="ctr" rotWithShape="0">
                  <a:prstClr val="black">
                    <a:alpha val="20000"/>
                  </a:prstClr>
                </a:outerShdw>
              </a:effectLst>
            </c:spPr>
          </c:dPt>
          <c:dPt>
            <c:idx val="4"/>
            <c:bubble3D val="0"/>
            <c:spPr>
              <a:solidFill>
                <a:schemeClr val="accent5"/>
              </a:solidFill>
              <a:ln>
                <a:noFill/>
              </a:ln>
              <a:effectLst>
                <a:outerShdw blurRad="63500" sx="102000" sy="102000" algn="ctr" rotWithShape="0">
                  <a:prstClr val="black">
                    <a:alpha val="20000"/>
                  </a:prstClr>
                </a:outerShdw>
              </a:effectLst>
            </c:spPr>
          </c:dPt>
          <c:dLbls>
            <c:dLbl>
              <c:idx val="0"/>
              <c:layout>
                <c:manualLayout>
                  <c:x val="3.6111111111111108E-2"/>
                  <c:y val="0.2175925925925925"/>
                </c:manualLayout>
              </c:layout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1000" b="1" i="0" u="none" strike="noStrike" kern="1200" spc="0" baseline="0">
                      <a:solidFill>
                        <a:schemeClr val="tx1"/>
                      </a:solidFill>
                      <a:latin typeface="Arial" panose="020B0604020202020204" pitchFamily="34" charset="0"/>
                      <a:ea typeface="+mn-ea"/>
                      <a:cs typeface="Arial" panose="020B0604020202020204" pitchFamily="34" charset="0"/>
                    </a:defRPr>
                  </a:pPr>
                  <a:endParaRPr lang="es-CO"/>
                </a:p>
              </c:txPr>
              <c:dLblPos val="bestFit"/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1"/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1000" b="1" i="0" u="none" strike="noStrike" kern="1200" spc="0" baseline="0">
                      <a:solidFill>
                        <a:schemeClr val="tx1"/>
                      </a:solidFill>
                      <a:latin typeface="Arial" panose="020B0604020202020204" pitchFamily="34" charset="0"/>
                      <a:ea typeface="+mn-ea"/>
                      <a:cs typeface="Arial" panose="020B0604020202020204" pitchFamily="34" charset="0"/>
                    </a:defRPr>
                  </a:pPr>
                  <a:endParaRPr lang="es-CO"/>
                </a:p>
              </c:txPr>
              <c:dLblPos val="outEnd"/>
              <c:showLegendKey val="0"/>
              <c:showVal val="0"/>
              <c:showCatName val="1"/>
              <c:showSerName val="0"/>
              <c:showPercent val="1"/>
              <c:showBubbleSize val="0"/>
            </c:dLbl>
            <c:dLbl>
              <c:idx val="2"/>
              <c:layout>
                <c:manualLayout>
                  <c:x val="-8.0555555555555561E-2"/>
                  <c:y val="6.0185185185185182E-2"/>
                </c:manualLayout>
              </c:layout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1000" b="1" i="0" u="none" strike="noStrike" kern="1200" spc="0" baseline="0">
                      <a:solidFill>
                        <a:schemeClr val="tx1"/>
                      </a:solidFill>
                      <a:latin typeface="Arial" panose="020B0604020202020204" pitchFamily="34" charset="0"/>
                      <a:ea typeface="+mn-ea"/>
                      <a:cs typeface="Arial" panose="020B0604020202020204" pitchFamily="34" charset="0"/>
                    </a:defRPr>
                  </a:pPr>
                  <a:endParaRPr lang="es-CO"/>
                </a:p>
              </c:txPr>
              <c:dLblPos val="bestFit"/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3"/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1000" b="1" i="0" u="none" strike="noStrike" kern="1200" spc="0" baseline="0">
                      <a:solidFill>
                        <a:schemeClr val="tx1"/>
                      </a:solidFill>
                      <a:latin typeface="Arial" panose="020B0604020202020204" pitchFamily="34" charset="0"/>
                      <a:ea typeface="+mn-ea"/>
                      <a:cs typeface="Arial" panose="020B0604020202020204" pitchFamily="34" charset="0"/>
                    </a:defRPr>
                  </a:pPr>
                  <a:endParaRPr lang="es-CO"/>
                </a:p>
              </c:txPr>
              <c:dLblPos val="outEnd"/>
              <c:showLegendKey val="0"/>
              <c:showVal val="0"/>
              <c:showCatName val="1"/>
              <c:showSerName val="0"/>
              <c:showPercent val="1"/>
              <c:showBubbleSize val="0"/>
            </c:dLbl>
            <c:dLbl>
              <c:idx val="4"/>
              <c:layout>
                <c:manualLayout>
                  <c:x val="0.32500000000000001"/>
                  <c:y val="2.3148148148148147E-2"/>
                </c:manualLayout>
              </c:layout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1000" b="1" i="0" u="none" strike="noStrike" kern="1200" spc="0" baseline="0">
                      <a:solidFill>
                        <a:schemeClr val="tx1"/>
                      </a:solidFill>
                      <a:latin typeface="Arial" panose="020B0604020202020204" pitchFamily="34" charset="0"/>
                      <a:ea typeface="+mn-ea"/>
                      <a:cs typeface="Arial" panose="020B0604020202020204" pitchFamily="34" charset="0"/>
                    </a:defRPr>
                  </a:pPr>
                  <a:endParaRPr lang="es-CO"/>
                </a:p>
              </c:txPr>
              <c:dLblPos val="bestFit"/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000" b="1" i="0" u="none" strike="noStrike" kern="1200" spc="0" baseline="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defRPr>
                </a:pPr>
                <a:endParaRPr lang="es-CO"/>
              </a:p>
            </c:txPr>
            <c:dLblPos val="outEnd"/>
            <c:showLegendKey val="0"/>
            <c:showVal val="0"/>
            <c:showCatName val="1"/>
            <c:showSerName val="0"/>
            <c:showPercent val="1"/>
            <c:showBubbleSize val="0"/>
            <c:showLeaderLines val="1"/>
            <c:leaderLines>
              <c:spPr>
                <a:ln w="9525" cap="flat" cmpd="sng" algn="ctr">
                  <a:solidFill>
                    <a:schemeClr val="tx1">
                      <a:lumMod val="35000"/>
                      <a:lumOff val="65000"/>
                    </a:schemeClr>
                  </a:solidFill>
                  <a:round/>
                </a:ln>
                <a:effectLst/>
              </c:spPr>
            </c:leaderLines>
            <c:extLst>
              <c:ext xmlns:c15="http://schemas.microsoft.com/office/drawing/2012/chart" uri="{CE6537A1-D6FC-4f65-9D91-7224C49458BB}"/>
            </c:extLst>
          </c:dLbls>
          <c:cat>
            <c:strRef>
              <c:f>Hoja1!$E$6:$E$10</c:f>
              <c:strCache>
                <c:ptCount val="5"/>
                <c:pt idx="0">
                  <c:v>Buzón de sugerencias </c:v>
                </c:pt>
                <c:pt idx="1">
                  <c:v>Presencial </c:v>
                </c:pt>
                <c:pt idx="2">
                  <c:v>Página WEB </c:v>
                </c:pt>
                <c:pt idx="3">
                  <c:v>Correo electrónico </c:v>
                </c:pt>
                <c:pt idx="4">
                  <c:v>Ventanilla única </c:v>
                </c:pt>
              </c:strCache>
            </c:strRef>
          </c:cat>
          <c:val>
            <c:numRef>
              <c:f>Hoja1!$F$6:$F$10</c:f>
              <c:numCache>
                <c:formatCode>General</c:formatCode>
                <c:ptCount val="5"/>
                <c:pt idx="0">
                  <c:v>12</c:v>
                </c:pt>
                <c:pt idx="1">
                  <c:v>12</c:v>
                </c:pt>
                <c:pt idx="2">
                  <c:v>5</c:v>
                </c:pt>
                <c:pt idx="3">
                  <c:v>1</c:v>
                </c:pt>
                <c:pt idx="4">
                  <c:v>1</c:v>
                </c:pt>
              </c:numCache>
            </c:numRef>
          </c:val>
        </c:ser>
        <c:dLbls>
          <c:dLblPos val="outEnd"/>
          <c:showLegendKey val="0"/>
          <c:showVal val="0"/>
          <c:showCatName val="1"/>
          <c:showSerName val="0"/>
          <c:showPercent val="0"/>
          <c:showBubbleSize val="0"/>
          <c:showLeaderLines val="1"/>
        </c:dLbls>
        <c:firstSliceAng val="0"/>
      </c:pieChart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s-CO"/>
    </a:p>
  </c:txPr>
  <c:externalData r:id="rId3">
    <c:autoUpdate val="0"/>
  </c:externalData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s-E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pieChart>
        <c:varyColors val="1"/>
        <c:ser>
          <c:idx val="0"/>
          <c:order val="0"/>
          <c:dPt>
            <c:idx val="0"/>
            <c:bubble3D val="0"/>
            <c:spPr>
              <a:solidFill>
                <a:schemeClr val="accent1"/>
              </a:solidFill>
              <a:ln>
                <a:noFill/>
              </a:ln>
              <a:effectLst>
                <a:outerShdw blurRad="63500" sx="102000" sy="102000" algn="ctr" rotWithShape="0">
                  <a:prstClr val="black">
                    <a:alpha val="20000"/>
                  </a:prstClr>
                </a:outerShdw>
              </a:effectLst>
            </c:spPr>
          </c:dPt>
          <c:dPt>
            <c:idx val="1"/>
            <c:bubble3D val="0"/>
            <c:spPr>
              <a:solidFill>
                <a:schemeClr val="accent2"/>
              </a:solidFill>
              <a:ln>
                <a:noFill/>
              </a:ln>
              <a:effectLst>
                <a:outerShdw blurRad="63500" sx="102000" sy="102000" algn="ctr" rotWithShape="0">
                  <a:prstClr val="black">
                    <a:alpha val="20000"/>
                  </a:prstClr>
                </a:outerShdw>
              </a:effectLst>
            </c:spPr>
          </c:dPt>
          <c:dPt>
            <c:idx val="2"/>
            <c:bubble3D val="0"/>
            <c:spPr>
              <a:solidFill>
                <a:schemeClr val="accent3"/>
              </a:solidFill>
              <a:ln>
                <a:noFill/>
              </a:ln>
              <a:effectLst>
                <a:outerShdw blurRad="63500" sx="102000" sy="102000" algn="ctr" rotWithShape="0">
                  <a:prstClr val="black">
                    <a:alpha val="20000"/>
                  </a:prstClr>
                </a:outerShdw>
              </a:effectLst>
            </c:spPr>
          </c:dPt>
          <c:dPt>
            <c:idx val="3"/>
            <c:bubble3D val="0"/>
            <c:spPr>
              <a:solidFill>
                <a:schemeClr val="accent4"/>
              </a:solidFill>
              <a:ln>
                <a:noFill/>
              </a:ln>
              <a:effectLst>
                <a:outerShdw blurRad="63500" sx="102000" sy="102000" algn="ctr" rotWithShape="0">
                  <a:prstClr val="black">
                    <a:alpha val="20000"/>
                  </a:prstClr>
                </a:outerShdw>
              </a:effectLst>
            </c:spPr>
          </c:dPt>
          <c:dLbls>
            <c:dLbl>
              <c:idx val="0"/>
              <c:layout>
                <c:manualLayout>
                  <c:x val="-0.28055555555555561"/>
                  <c:y val="4.6296296296296294E-3"/>
                </c:manualLayout>
              </c:layout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1000" b="1" i="0" u="none" strike="noStrike" kern="1200" spc="0" baseline="0">
                      <a:solidFill>
                        <a:schemeClr val="tx1"/>
                      </a:solidFill>
                      <a:latin typeface="Arial" panose="020B0604020202020204" pitchFamily="34" charset="0"/>
                      <a:ea typeface="+mn-ea"/>
                      <a:cs typeface="Arial" panose="020B0604020202020204" pitchFamily="34" charset="0"/>
                    </a:defRPr>
                  </a:pPr>
                  <a:endParaRPr lang="es-CO"/>
                </a:p>
              </c:txPr>
              <c:dLblPos val="bestFit"/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1"/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1000" b="1" i="0" u="none" strike="noStrike" kern="1200" spc="0" baseline="0">
                      <a:solidFill>
                        <a:schemeClr val="tx1"/>
                      </a:solidFill>
                      <a:latin typeface="Arial" panose="020B0604020202020204" pitchFamily="34" charset="0"/>
                      <a:ea typeface="+mn-ea"/>
                      <a:cs typeface="Arial" panose="020B0604020202020204" pitchFamily="34" charset="0"/>
                    </a:defRPr>
                  </a:pPr>
                  <a:endParaRPr lang="es-CO"/>
                </a:p>
              </c:txPr>
              <c:dLblPos val="outEnd"/>
              <c:showLegendKey val="0"/>
              <c:showVal val="0"/>
              <c:showCatName val="1"/>
              <c:showSerName val="0"/>
              <c:showPercent val="1"/>
              <c:showBubbleSize val="0"/>
            </c:dLbl>
            <c:dLbl>
              <c:idx val="2"/>
              <c:layout>
                <c:manualLayout>
                  <c:x val="0.10277777777777768"/>
                  <c:y val="0.19907407407407407"/>
                </c:manualLayout>
              </c:layout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1000" b="1" i="0" u="none" strike="noStrike" kern="1200" spc="0" baseline="0">
                      <a:solidFill>
                        <a:schemeClr val="tx1"/>
                      </a:solidFill>
                      <a:latin typeface="Arial" panose="020B0604020202020204" pitchFamily="34" charset="0"/>
                      <a:ea typeface="+mn-ea"/>
                      <a:cs typeface="Arial" panose="020B0604020202020204" pitchFamily="34" charset="0"/>
                    </a:defRPr>
                  </a:pPr>
                  <a:endParaRPr lang="es-CO"/>
                </a:p>
              </c:txPr>
              <c:dLblPos val="bestFit"/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3"/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1000" b="1" i="0" u="none" strike="noStrike" kern="1200" spc="0" baseline="0">
                      <a:solidFill>
                        <a:schemeClr val="tx1"/>
                      </a:solidFill>
                      <a:latin typeface="Arial" panose="020B0604020202020204" pitchFamily="34" charset="0"/>
                      <a:ea typeface="+mn-ea"/>
                      <a:cs typeface="Arial" panose="020B0604020202020204" pitchFamily="34" charset="0"/>
                    </a:defRPr>
                  </a:pPr>
                  <a:endParaRPr lang="es-CO"/>
                </a:p>
              </c:txPr>
              <c:dLblPos val="outEnd"/>
              <c:showLegendKey val="0"/>
              <c:showVal val="0"/>
              <c:showCatName val="1"/>
              <c:showSerName val="0"/>
              <c:showPercent val="1"/>
              <c:showBubbleSize val="0"/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000" b="1" i="0" u="none" strike="noStrike" kern="1200" spc="0" baseline="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defRPr>
                </a:pPr>
                <a:endParaRPr lang="es-CO"/>
              </a:p>
            </c:txPr>
            <c:dLblPos val="outEnd"/>
            <c:showLegendKey val="0"/>
            <c:showVal val="0"/>
            <c:showCatName val="1"/>
            <c:showSerName val="0"/>
            <c:showPercent val="1"/>
            <c:showBubbleSize val="0"/>
            <c:showLeaderLines val="1"/>
            <c:leaderLines>
              <c:spPr>
                <a:ln w="9525" cap="flat" cmpd="sng" algn="ctr">
                  <a:solidFill>
                    <a:schemeClr val="tx1">
                      <a:lumMod val="35000"/>
                      <a:lumOff val="65000"/>
                    </a:schemeClr>
                  </a:solidFill>
                  <a:round/>
                </a:ln>
                <a:effectLst/>
              </c:spPr>
            </c:leaderLines>
            <c:extLst>
              <c:ext xmlns:c15="http://schemas.microsoft.com/office/drawing/2012/chart" uri="{CE6537A1-D6FC-4f65-9D91-7224C49458BB}"/>
            </c:extLst>
          </c:dLbls>
          <c:cat>
            <c:strRef>
              <c:f>Hoja1!$E$6:$E$9</c:f>
              <c:strCache>
                <c:ptCount val="4"/>
                <c:pt idx="0">
                  <c:v>U.B.A Belén </c:v>
                </c:pt>
                <c:pt idx="1">
                  <c:v>U.B.A Las Américas </c:v>
                </c:pt>
                <c:pt idx="2">
                  <c:v>U.B.A Camilo Torres </c:v>
                </c:pt>
                <c:pt idx="3">
                  <c:v>U.B.A Principal </c:v>
                </c:pt>
              </c:strCache>
            </c:strRef>
          </c:cat>
          <c:val>
            <c:numRef>
              <c:f>Hoja1!$F$6:$F$9</c:f>
              <c:numCache>
                <c:formatCode>General</c:formatCode>
                <c:ptCount val="4"/>
                <c:pt idx="0">
                  <c:v>1</c:v>
                </c:pt>
                <c:pt idx="1">
                  <c:v>1</c:v>
                </c:pt>
                <c:pt idx="2">
                  <c:v>3</c:v>
                </c:pt>
                <c:pt idx="3">
                  <c:v>26</c:v>
                </c:pt>
              </c:numCache>
            </c:numRef>
          </c:val>
        </c:ser>
        <c:dLbls>
          <c:dLblPos val="outEnd"/>
          <c:showLegendKey val="0"/>
          <c:showVal val="0"/>
          <c:showCatName val="1"/>
          <c:showSerName val="0"/>
          <c:showPercent val="0"/>
          <c:showBubbleSize val="0"/>
          <c:showLeaderLines val="1"/>
        </c:dLbls>
        <c:firstSliceAng val="0"/>
      </c:pieChart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s-CO"/>
    </a:p>
  </c:txPr>
  <c:externalData r:id="rId3">
    <c:autoUpdate val="0"/>
  </c:externalData>
</c:chartSpace>
</file>

<file path=ppt/charts/chart6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s-E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pieChart>
        <c:varyColors val="1"/>
        <c:ser>
          <c:idx val="0"/>
          <c:order val="0"/>
          <c:dPt>
            <c:idx val="0"/>
            <c:bubble3D val="0"/>
            <c:spPr>
              <a:solidFill>
                <a:schemeClr val="accent1"/>
              </a:solidFill>
              <a:ln>
                <a:noFill/>
              </a:ln>
              <a:effectLst>
                <a:outerShdw blurRad="63500" sx="102000" sy="102000" algn="ctr" rotWithShape="0">
                  <a:prstClr val="black">
                    <a:alpha val="20000"/>
                  </a:prstClr>
                </a:outerShdw>
              </a:effectLst>
            </c:spPr>
          </c:dPt>
          <c:dPt>
            <c:idx val="1"/>
            <c:bubble3D val="0"/>
            <c:spPr>
              <a:solidFill>
                <a:schemeClr val="accent2"/>
              </a:solidFill>
              <a:ln>
                <a:noFill/>
              </a:ln>
              <a:effectLst>
                <a:outerShdw blurRad="63500" sx="102000" sy="102000" algn="ctr" rotWithShape="0">
                  <a:prstClr val="black">
                    <a:alpha val="20000"/>
                  </a:prstClr>
                </a:outerShdw>
              </a:effectLst>
            </c:spPr>
          </c:dPt>
          <c:dPt>
            <c:idx val="2"/>
            <c:bubble3D val="0"/>
            <c:spPr>
              <a:solidFill>
                <a:schemeClr val="accent3"/>
              </a:solidFill>
              <a:ln>
                <a:noFill/>
              </a:ln>
              <a:effectLst>
                <a:outerShdw blurRad="63500" sx="102000" sy="102000" algn="ctr" rotWithShape="0">
                  <a:prstClr val="black">
                    <a:alpha val="20000"/>
                  </a:prstClr>
                </a:outerShdw>
              </a:effectLst>
            </c:spPr>
          </c:dPt>
          <c:dPt>
            <c:idx val="3"/>
            <c:bubble3D val="0"/>
            <c:spPr>
              <a:solidFill>
                <a:schemeClr val="accent4"/>
              </a:solidFill>
              <a:ln>
                <a:noFill/>
              </a:ln>
              <a:effectLst>
                <a:outerShdw blurRad="63500" sx="102000" sy="102000" algn="ctr" rotWithShape="0">
                  <a:prstClr val="black">
                    <a:alpha val="20000"/>
                  </a:prstClr>
                </a:outerShdw>
              </a:effectLst>
            </c:spPr>
          </c:dPt>
          <c:dPt>
            <c:idx val="4"/>
            <c:bubble3D val="0"/>
            <c:spPr>
              <a:solidFill>
                <a:schemeClr val="accent5"/>
              </a:solidFill>
              <a:ln>
                <a:noFill/>
              </a:ln>
              <a:effectLst>
                <a:outerShdw blurRad="63500" sx="102000" sy="102000" algn="ctr" rotWithShape="0">
                  <a:prstClr val="black">
                    <a:alpha val="20000"/>
                  </a:prstClr>
                </a:outerShdw>
              </a:effectLst>
            </c:spPr>
          </c:dPt>
          <c:dPt>
            <c:idx val="5"/>
            <c:bubble3D val="0"/>
            <c:spPr>
              <a:solidFill>
                <a:schemeClr val="accent6"/>
              </a:solidFill>
              <a:ln>
                <a:noFill/>
              </a:ln>
              <a:effectLst>
                <a:outerShdw blurRad="63500" sx="102000" sy="102000" algn="ctr" rotWithShape="0">
                  <a:prstClr val="black">
                    <a:alpha val="20000"/>
                  </a:prstClr>
                </a:outerShdw>
              </a:effectLst>
            </c:spPr>
          </c:dPt>
          <c:dLbls>
            <c:dLbl>
              <c:idx val="0"/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1000" b="1" i="0" u="none" strike="noStrike" kern="1200" spc="0" baseline="0">
                      <a:solidFill>
                        <a:schemeClr val="tx1"/>
                      </a:solidFill>
                      <a:latin typeface="Arial" panose="020B0604020202020204" pitchFamily="34" charset="0"/>
                      <a:ea typeface="+mn-ea"/>
                      <a:cs typeface="Arial" panose="020B0604020202020204" pitchFamily="34" charset="0"/>
                    </a:defRPr>
                  </a:pPr>
                  <a:endParaRPr lang="es-CO"/>
                </a:p>
              </c:txPr>
              <c:dLblPos val="outEnd"/>
              <c:showLegendKey val="0"/>
              <c:showVal val="0"/>
              <c:showCatName val="1"/>
              <c:showSerName val="0"/>
              <c:showPercent val="1"/>
              <c:showBubbleSize val="0"/>
            </c:dLbl>
            <c:dLbl>
              <c:idx val="1"/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1000" b="1" i="0" u="none" strike="noStrike" kern="1200" spc="0" baseline="0">
                      <a:solidFill>
                        <a:schemeClr val="tx1"/>
                      </a:solidFill>
                      <a:latin typeface="Arial" panose="020B0604020202020204" pitchFamily="34" charset="0"/>
                      <a:ea typeface="+mn-ea"/>
                      <a:cs typeface="Arial" panose="020B0604020202020204" pitchFamily="34" charset="0"/>
                    </a:defRPr>
                  </a:pPr>
                  <a:endParaRPr lang="es-CO"/>
                </a:p>
              </c:txPr>
              <c:dLblPos val="outEnd"/>
              <c:showLegendKey val="0"/>
              <c:showVal val="0"/>
              <c:showCatName val="1"/>
              <c:showSerName val="0"/>
              <c:showPercent val="1"/>
              <c:showBubbleSize val="0"/>
            </c:dLbl>
            <c:dLbl>
              <c:idx val="2"/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1000" b="1" i="0" u="none" strike="noStrike" kern="1200" spc="0" baseline="0">
                      <a:solidFill>
                        <a:schemeClr val="tx1"/>
                      </a:solidFill>
                      <a:latin typeface="Arial" panose="020B0604020202020204" pitchFamily="34" charset="0"/>
                      <a:ea typeface="+mn-ea"/>
                      <a:cs typeface="Arial" panose="020B0604020202020204" pitchFamily="34" charset="0"/>
                    </a:defRPr>
                  </a:pPr>
                  <a:endParaRPr lang="es-CO"/>
                </a:p>
              </c:txPr>
              <c:dLblPos val="outEnd"/>
              <c:showLegendKey val="0"/>
              <c:showVal val="0"/>
              <c:showCatName val="1"/>
              <c:showSerName val="0"/>
              <c:showPercent val="1"/>
              <c:showBubbleSize val="0"/>
            </c:dLbl>
            <c:dLbl>
              <c:idx val="3"/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1000" b="1" i="0" u="none" strike="noStrike" kern="1200" spc="0" baseline="0">
                      <a:solidFill>
                        <a:schemeClr val="tx1"/>
                      </a:solidFill>
                      <a:latin typeface="Arial" panose="020B0604020202020204" pitchFamily="34" charset="0"/>
                      <a:ea typeface="+mn-ea"/>
                      <a:cs typeface="Arial" panose="020B0604020202020204" pitchFamily="34" charset="0"/>
                    </a:defRPr>
                  </a:pPr>
                  <a:endParaRPr lang="es-CO"/>
                </a:p>
              </c:txPr>
              <c:dLblPos val="outEnd"/>
              <c:showLegendKey val="0"/>
              <c:showVal val="0"/>
              <c:showCatName val="1"/>
              <c:showSerName val="0"/>
              <c:showPercent val="1"/>
              <c:showBubbleSize val="0"/>
            </c:dLbl>
            <c:dLbl>
              <c:idx val="4"/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1000" b="1" i="0" u="none" strike="noStrike" kern="1200" spc="0" baseline="0">
                      <a:solidFill>
                        <a:schemeClr val="tx1"/>
                      </a:solidFill>
                      <a:latin typeface="Arial" panose="020B0604020202020204" pitchFamily="34" charset="0"/>
                      <a:ea typeface="+mn-ea"/>
                      <a:cs typeface="Arial" panose="020B0604020202020204" pitchFamily="34" charset="0"/>
                    </a:defRPr>
                  </a:pPr>
                  <a:endParaRPr lang="es-CO"/>
                </a:p>
              </c:txPr>
              <c:dLblPos val="outEnd"/>
              <c:showLegendKey val="0"/>
              <c:showVal val="0"/>
              <c:showCatName val="1"/>
              <c:showSerName val="0"/>
              <c:showPercent val="1"/>
              <c:showBubbleSize val="0"/>
            </c:dLbl>
            <c:dLbl>
              <c:idx val="5"/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1000" b="1" i="0" u="none" strike="noStrike" kern="1200" spc="0" baseline="0">
                      <a:solidFill>
                        <a:schemeClr val="tx1"/>
                      </a:solidFill>
                      <a:latin typeface="Arial" panose="020B0604020202020204" pitchFamily="34" charset="0"/>
                      <a:ea typeface="+mn-ea"/>
                      <a:cs typeface="Arial" panose="020B0604020202020204" pitchFamily="34" charset="0"/>
                    </a:defRPr>
                  </a:pPr>
                  <a:endParaRPr lang="es-CO"/>
                </a:p>
              </c:txPr>
              <c:dLblPos val="outEnd"/>
              <c:showLegendKey val="0"/>
              <c:showVal val="0"/>
              <c:showCatName val="1"/>
              <c:showSerName val="0"/>
              <c:showPercent val="1"/>
              <c:showBubbleSize val="0"/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000" b="1" i="0" u="none" strike="noStrike" kern="1200" spc="0" baseline="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defRPr>
                </a:pPr>
                <a:endParaRPr lang="es-CO"/>
              </a:p>
            </c:txPr>
            <c:dLblPos val="outEnd"/>
            <c:showLegendKey val="0"/>
            <c:showVal val="0"/>
            <c:showCatName val="1"/>
            <c:showSerName val="0"/>
            <c:showPercent val="1"/>
            <c:showBubbleSize val="0"/>
            <c:showLeaderLines val="1"/>
            <c:leaderLines>
              <c:spPr>
                <a:ln w="9525" cap="flat" cmpd="sng" algn="ctr">
                  <a:solidFill>
                    <a:schemeClr val="tx1">
                      <a:lumMod val="35000"/>
                      <a:lumOff val="65000"/>
                    </a:schemeClr>
                  </a:solidFill>
                  <a:round/>
                </a:ln>
                <a:effectLst/>
              </c:spPr>
            </c:leaderLines>
            <c:extLst>
              <c:ext xmlns:c15="http://schemas.microsoft.com/office/drawing/2012/chart" uri="{CE6537A1-D6FC-4f65-9D91-7224C49458BB}"/>
            </c:extLst>
          </c:dLbls>
          <c:cat>
            <c:strRef>
              <c:f>Hoja1!$E$5:$E$10</c:f>
              <c:strCache>
                <c:ptCount val="6"/>
                <c:pt idx="0">
                  <c:v>Anónimo </c:v>
                </c:pt>
                <c:pt idx="1">
                  <c:v>Comfamiliar </c:v>
                </c:pt>
                <c:pt idx="2">
                  <c:v>Ecoopsos </c:v>
                </c:pt>
                <c:pt idx="3">
                  <c:v>Nueva EPS </c:v>
                </c:pt>
                <c:pt idx="4">
                  <c:v>Sanitas </c:v>
                </c:pt>
                <c:pt idx="5">
                  <c:v>Asmet Salud </c:v>
                </c:pt>
              </c:strCache>
            </c:strRef>
          </c:cat>
          <c:val>
            <c:numRef>
              <c:f>Hoja1!$F$5:$F$10</c:f>
              <c:numCache>
                <c:formatCode>General</c:formatCode>
                <c:ptCount val="6"/>
                <c:pt idx="0">
                  <c:v>3</c:v>
                </c:pt>
                <c:pt idx="1">
                  <c:v>5</c:v>
                </c:pt>
                <c:pt idx="2">
                  <c:v>5</c:v>
                </c:pt>
                <c:pt idx="3">
                  <c:v>4</c:v>
                </c:pt>
                <c:pt idx="4">
                  <c:v>7</c:v>
                </c:pt>
                <c:pt idx="5">
                  <c:v>7</c:v>
                </c:pt>
              </c:numCache>
            </c:numRef>
          </c:val>
        </c:ser>
        <c:dLbls>
          <c:dLblPos val="outEnd"/>
          <c:showLegendKey val="0"/>
          <c:showVal val="0"/>
          <c:showCatName val="1"/>
          <c:showSerName val="0"/>
          <c:showPercent val="0"/>
          <c:showBubbleSize val="0"/>
          <c:showLeaderLines val="1"/>
        </c:dLbls>
        <c:firstSliceAng val="0"/>
      </c:pieChart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s-CO"/>
    </a:p>
  </c:txPr>
  <c:externalData r:id="rId3">
    <c:autoUpdate val="0"/>
  </c:externalData>
</c:chartSpace>
</file>

<file path=ppt/charts/chart7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s-E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pieChart>
        <c:varyColors val="1"/>
        <c:ser>
          <c:idx val="0"/>
          <c:order val="0"/>
          <c:dPt>
            <c:idx val="0"/>
            <c:bubble3D val="0"/>
            <c:spPr>
              <a:solidFill>
                <a:schemeClr val="accent1"/>
              </a:solidFill>
              <a:ln>
                <a:noFill/>
              </a:ln>
              <a:effectLst>
                <a:outerShdw blurRad="63500" sx="102000" sy="102000" algn="ctr" rotWithShape="0">
                  <a:prstClr val="black">
                    <a:alpha val="20000"/>
                  </a:prstClr>
                </a:outerShdw>
              </a:effectLst>
            </c:spPr>
          </c:dPt>
          <c:dPt>
            <c:idx val="1"/>
            <c:bubble3D val="0"/>
            <c:spPr>
              <a:solidFill>
                <a:schemeClr val="accent2"/>
              </a:solidFill>
              <a:ln>
                <a:noFill/>
              </a:ln>
              <a:effectLst>
                <a:outerShdw blurRad="63500" sx="102000" sy="102000" algn="ctr" rotWithShape="0">
                  <a:prstClr val="black">
                    <a:alpha val="20000"/>
                  </a:prstClr>
                </a:outerShdw>
              </a:effectLst>
            </c:spPr>
          </c:dPt>
          <c:dPt>
            <c:idx val="2"/>
            <c:bubble3D val="0"/>
            <c:spPr>
              <a:solidFill>
                <a:schemeClr val="accent3"/>
              </a:solidFill>
              <a:ln>
                <a:noFill/>
              </a:ln>
              <a:effectLst>
                <a:outerShdw blurRad="63500" sx="102000" sy="102000" algn="ctr" rotWithShape="0">
                  <a:prstClr val="black">
                    <a:alpha val="20000"/>
                  </a:prstClr>
                </a:outerShdw>
              </a:effectLst>
            </c:spPr>
          </c:dPt>
          <c:dPt>
            <c:idx val="3"/>
            <c:bubble3D val="0"/>
            <c:spPr>
              <a:solidFill>
                <a:schemeClr val="accent4"/>
              </a:solidFill>
              <a:ln>
                <a:noFill/>
              </a:ln>
              <a:effectLst>
                <a:outerShdw blurRad="63500" sx="102000" sy="102000" algn="ctr" rotWithShape="0">
                  <a:prstClr val="black">
                    <a:alpha val="20000"/>
                  </a:prstClr>
                </a:outerShdw>
              </a:effectLst>
            </c:spPr>
          </c:dPt>
          <c:dPt>
            <c:idx val="4"/>
            <c:bubble3D val="0"/>
            <c:spPr>
              <a:solidFill>
                <a:schemeClr val="accent5"/>
              </a:solidFill>
              <a:ln>
                <a:noFill/>
              </a:ln>
              <a:effectLst>
                <a:outerShdw blurRad="63500" sx="102000" sy="102000" algn="ctr" rotWithShape="0">
                  <a:prstClr val="black">
                    <a:alpha val="20000"/>
                  </a:prstClr>
                </a:outerShdw>
              </a:effectLst>
            </c:spPr>
          </c:dPt>
          <c:dLbls>
            <c:dLbl>
              <c:idx val="0"/>
              <c:layout>
                <c:manualLayout>
                  <c:x val="0.14999999999999991"/>
                  <c:y val="0.1111111111111111"/>
                </c:manualLayout>
              </c:layout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1000" b="1" i="0" u="none" strike="noStrike" kern="1200" spc="0" baseline="0">
                      <a:solidFill>
                        <a:schemeClr val="tx1"/>
                      </a:solidFill>
                      <a:latin typeface="Arial" panose="020B0604020202020204" pitchFamily="34" charset="0"/>
                      <a:ea typeface="+mn-ea"/>
                      <a:cs typeface="Arial" panose="020B0604020202020204" pitchFamily="34" charset="0"/>
                    </a:defRPr>
                  </a:pPr>
                  <a:endParaRPr lang="es-CO"/>
                </a:p>
              </c:txPr>
              <c:dLblPos val="bestFit"/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1"/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1000" b="1" i="0" u="none" strike="noStrike" kern="1200" spc="0" baseline="0">
                      <a:solidFill>
                        <a:schemeClr val="tx1"/>
                      </a:solidFill>
                      <a:latin typeface="Arial" panose="020B0604020202020204" pitchFamily="34" charset="0"/>
                      <a:ea typeface="+mn-ea"/>
                      <a:cs typeface="Arial" panose="020B0604020202020204" pitchFamily="34" charset="0"/>
                    </a:defRPr>
                  </a:pPr>
                  <a:endParaRPr lang="es-CO"/>
                </a:p>
              </c:txPr>
              <c:dLblPos val="outEnd"/>
              <c:showLegendKey val="0"/>
              <c:showVal val="0"/>
              <c:showCatName val="1"/>
              <c:showSerName val="0"/>
              <c:showPercent val="1"/>
              <c:showBubbleSize val="0"/>
            </c:dLbl>
            <c:dLbl>
              <c:idx val="2"/>
              <c:layout>
                <c:manualLayout>
                  <c:x val="-0.11572769028871391"/>
                  <c:y val="0.14351851851851852"/>
                </c:manualLayout>
              </c:layout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1000" b="1" i="0" u="none" strike="noStrike" kern="1200" spc="0" baseline="0">
                      <a:solidFill>
                        <a:schemeClr val="tx1"/>
                      </a:solidFill>
                      <a:latin typeface="Arial" panose="020B0604020202020204" pitchFamily="34" charset="0"/>
                      <a:ea typeface="+mn-ea"/>
                      <a:cs typeface="Arial" panose="020B0604020202020204" pitchFamily="34" charset="0"/>
                    </a:defRPr>
                  </a:pPr>
                  <a:endParaRPr lang="es-CO"/>
                </a:p>
              </c:txPr>
              <c:dLblPos val="bestFit"/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3"/>
              <c:layout>
                <c:manualLayout>
                  <c:x val="-0.15"/>
                  <c:y val="-1.060944534001666E-17"/>
                </c:manualLayout>
              </c:layout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1000" b="1" i="0" u="none" strike="noStrike" kern="1200" spc="0" baseline="0">
                      <a:solidFill>
                        <a:schemeClr val="tx1"/>
                      </a:solidFill>
                      <a:latin typeface="Arial" panose="020B0604020202020204" pitchFamily="34" charset="0"/>
                      <a:ea typeface="+mn-ea"/>
                      <a:cs typeface="Arial" panose="020B0604020202020204" pitchFamily="34" charset="0"/>
                    </a:defRPr>
                  </a:pPr>
                  <a:endParaRPr lang="es-CO"/>
                </a:p>
              </c:txPr>
              <c:dLblPos val="bestFit"/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4"/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1000" b="1" i="0" u="none" strike="noStrike" kern="1200" spc="0" baseline="0">
                      <a:solidFill>
                        <a:schemeClr val="tx1"/>
                      </a:solidFill>
                      <a:latin typeface="Arial" panose="020B0604020202020204" pitchFamily="34" charset="0"/>
                      <a:ea typeface="+mn-ea"/>
                      <a:cs typeface="Arial" panose="020B0604020202020204" pitchFamily="34" charset="0"/>
                    </a:defRPr>
                  </a:pPr>
                  <a:endParaRPr lang="es-CO"/>
                </a:p>
              </c:txPr>
              <c:dLblPos val="outEnd"/>
              <c:showLegendKey val="0"/>
              <c:showVal val="0"/>
              <c:showCatName val="1"/>
              <c:showSerName val="0"/>
              <c:showPercent val="1"/>
              <c:showBubbleSize val="0"/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000" b="1" i="0" u="none" strike="noStrike" kern="1200" spc="0" baseline="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defRPr>
                </a:pPr>
                <a:endParaRPr lang="es-CO"/>
              </a:p>
            </c:txPr>
            <c:dLblPos val="outEnd"/>
            <c:showLegendKey val="0"/>
            <c:showVal val="0"/>
            <c:showCatName val="1"/>
            <c:showSerName val="0"/>
            <c:showPercent val="1"/>
            <c:showBubbleSize val="0"/>
            <c:showLeaderLines val="1"/>
            <c:leaderLines>
              <c:spPr>
                <a:ln w="9525" cap="flat" cmpd="sng" algn="ctr">
                  <a:solidFill>
                    <a:schemeClr val="tx1">
                      <a:lumMod val="35000"/>
                      <a:lumOff val="65000"/>
                    </a:schemeClr>
                  </a:solidFill>
                  <a:round/>
                </a:ln>
                <a:effectLst/>
              </c:spPr>
            </c:leaderLines>
            <c:extLst>
              <c:ext xmlns:c15="http://schemas.microsoft.com/office/drawing/2012/chart" uri="{CE6537A1-D6FC-4f65-9D91-7224C49458BB}"/>
            </c:extLst>
          </c:dLbls>
          <c:cat>
            <c:strRef>
              <c:f>Hoja1!$F$5:$F$9</c:f>
              <c:strCache>
                <c:ptCount val="5"/>
                <c:pt idx="0">
                  <c:v>U.B.A Camilo Torres </c:v>
                </c:pt>
                <c:pt idx="1">
                  <c:v>U.B.A Principal </c:v>
                </c:pt>
                <c:pt idx="2">
                  <c:v>U.B.A Belén </c:v>
                </c:pt>
                <c:pt idx="3">
                  <c:v>U.B.A Leticia </c:v>
                </c:pt>
                <c:pt idx="4">
                  <c:v>U.B.A Rayos X</c:v>
                </c:pt>
              </c:strCache>
            </c:strRef>
          </c:cat>
          <c:val>
            <c:numRef>
              <c:f>Hoja1!$G$5:$G$9</c:f>
              <c:numCache>
                <c:formatCode>General</c:formatCode>
                <c:ptCount val="5"/>
                <c:pt idx="0">
                  <c:v>299</c:v>
                </c:pt>
                <c:pt idx="1">
                  <c:v>1275</c:v>
                </c:pt>
                <c:pt idx="2">
                  <c:v>106</c:v>
                </c:pt>
                <c:pt idx="3">
                  <c:v>136</c:v>
                </c:pt>
                <c:pt idx="4">
                  <c:v>124</c:v>
                </c:pt>
              </c:numCache>
            </c:numRef>
          </c:val>
        </c:ser>
        <c:dLbls>
          <c:dLblPos val="outEnd"/>
          <c:showLegendKey val="0"/>
          <c:showVal val="0"/>
          <c:showCatName val="0"/>
          <c:showSerName val="0"/>
          <c:showPercent val="1"/>
          <c:showBubbleSize val="0"/>
          <c:showLeaderLines val="1"/>
        </c:dLbls>
        <c:firstSliceAng val="0"/>
      </c:pieChart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s-CO"/>
    </a:p>
  </c:txPr>
  <c:externalData r:id="rId3">
    <c:autoUpdate val="0"/>
  </c:externalData>
</c:chartSpace>
</file>

<file path=ppt/charts/chart8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s-E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pieChart>
        <c:varyColors val="1"/>
        <c:ser>
          <c:idx val="0"/>
          <c:order val="0"/>
          <c:dPt>
            <c:idx val="0"/>
            <c:bubble3D val="0"/>
            <c:spPr>
              <a:solidFill>
                <a:schemeClr val="accent1"/>
              </a:solidFill>
              <a:ln>
                <a:noFill/>
              </a:ln>
              <a:effectLst>
                <a:outerShdw blurRad="63500" sx="102000" sy="102000" algn="ctr" rotWithShape="0">
                  <a:prstClr val="black">
                    <a:alpha val="20000"/>
                  </a:prstClr>
                </a:outerShdw>
              </a:effectLst>
            </c:spPr>
          </c:dPt>
          <c:dPt>
            <c:idx val="1"/>
            <c:bubble3D val="0"/>
            <c:spPr>
              <a:solidFill>
                <a:schemeClr val="accent2"/>
              </a:solidFill>
              <a:ln>
                <a:noFill/>
              </a:ln>
              <a:effectLst>
                <a:outerShdw blurRad="63500" sx="102000" sy="102000" algn="ctr" rotWithShape="0">
                  <a:prstClr val="black">
                    <a:alpha val="20000"/>
                  </a:prstClr>
                </a:outerShdw>
              </a:effectLst>
            </c:spPr>
          </c:dPt>
          <c:dPt>
            <c:idx val="2"/>
            <c:bubble3D val="0"/>
            <c:spPr>
              <a:solidFill>
                <a:schemeClr val="accent3"/>
              </a:solidFill>
              <a:ln>
                <a:noFill/>
              </a:ln>
              <a:effectLst>
                <a:outerShdw blurRad="63500" sx="102000" sy="102000" algn="ctr" rotWithShape="0">
                  <a:prstClr val="black">
                    <a:alpha val="20000"/>
                  </a:prstClr>
                </a:outerShdw>
              </a:effectLst>
            </c:spPr>
          </c:dPt>
          <c:dPt>
            <c:idx val="3"/>
            <c:bubble3D val="0"/>
            <c:spPr>
              <a:solidFill>
                <a:schemeClr val="accent4"/>
              </a:solidFill>
              <a:ln>
                <a:noFill/>
              </a:ln>
              <a:effectLst>
                <a:outerShdw blurRad="63500" sx="102000" sy="102000" algn="ctr" rotWithShape="0">
                  <a:prstClr val="black">
                    <a:alpha val="20000"/>
                  </a:prstClr>
                </a:outerShdw>
              </a:effectLst>
            </c:spPr>
          </c:dPt>
          <c:dPt>
            <c:idx val="4"/>
            <c:bubble3D val="0"/>
            <c:spPr>
              <a:solidFill>
                <a:schemeClr val="accent5"/>
              </a:solidFill>
              <a:ln>
                <a:noFill/>
              </a:ln>
              <a:effectLst>
                <a:outerShdw blurRad="63500" sx="102000" sy="102000" algn="ctr" rotWithShape="0">
                  <a:prstClr val="black">
                    <a:alpha val="20000"/>
                  </a:prstClr>
                </a:outerShdw>
              </a:effectLst>
            </c:spPr>
          </c:dPt>
          <c:dPt>
            <c:idx val="5"/>
            <c:bubble3D val="0"/>
            <c:spPr>
              <a:solidFill>
                <a:schemeClr val="accent6"/>
              </a:solidFill>
              <a:ln>
                <a:noFill/>
              </a:ln>
              <a:effectLst>
                <a:outerShdw blurRad="63500" sx="102000" sy="102000" algn="ctr" rotWithShape="0">
                  <a:prstClr val="black">
                    <a:alpha val="20000"/>
                  </a:prstClr>
                </a:outerShdw>
              </a:effectLst>
            </c:spPr>
          </c:dPt>
          <c:dPt>
            <c:idx val="6"/>
            <c:bubble3D val="0"/>
            <c:spPr>
              <a:solidFill>
                <a:schemeClr val="accent1">
                  <a:lumMod val="60000"/>
                </a:schemeClr>
              </a:solidFill>
              <a:ln>
                <a:noFill/>
              </a:ln>
              <a:effectLst>
                <a:outerShdw blurRad="63500" sx="102000" sy="102000" algn="ctr" rotWithShape="0">
                  <a:prstClr val="black">
                    <a:alpha val="20000"/>
                  </a:prstClr>
                </a:outerShdw>
              </a:effectLst>
            </c:spPr>
          </c:dPt>
          <c:dPt>
            <c:idx val="7"/>
            <c:bubble3D val="0"/>
            <c:spPr>
              <a:solidFill>
                <a:schemeClr val="accent2">
                  <a:lumMod val="60000"/>
                </a:schemeClr>
              </a:solidFill>
              <a:ln>
                <a:noFill/>
              </a:ln>
              <a:effectLst>
                <a:outerShdw blurRad="63500" sx="102000" sy="102000" algn="ctr" rotWithShape="0">
                  <a:prstClr val="black">
                    <a:alpha val="20000"/>
                  </a:prstClr>
                </a:outerShdw>
              </a:effectLst>
            </c:spPr>
          </c:dPt>
          <c:dPt>
            <c:idx val="8"/>
            <c:bubble3D val="0"/>
            <c:spPr>
              <a:solidFill>
                <a:schemeClr val="accent3">
                  <a:lumMod val="60000"/>
                </a:schemeClr>
              </a:solidFill>
              <a:ln>
                <a:noFill/>
              </a:ln>
              <a:effectLst>
                <a:outerShdw blurRad="63500" sx="102000" sy="102000" algn="ctr" rotWithShape="0">
                  <a:prstClr val="black">
                    <a:alpha val="20000"/>
                  </a:prstClr>
                </a:outerShdw>
              </a:effectLst>
            </c:spPr>
          </c:dPt>
          <c:dLbls>
            <c:dLbl>
              <c:idx val="0"/>
              <c:layout>
                <c:manualLayout>
                  <c:x val="0.10277777777777768"/>
                  <c:y val="0.13888888888888887"/>
                </c:manualLayout>
              </c:layout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1000" b="1" i="0" u="none" strike="noStrike" kern="1200" spc="0" baseline="0">
                      <a:solidFill>
                        <a:schemeClr val="tx1"/>
                      </a:solidFill>
                      <a:latin typeface="Arial" panose="020B0604020202020204" pitchFamily="34" charset="0"/>
                      <a:ea typeface="+mn-ea"/>
                      <a:cs typeface="Arial" panose="020B0604020202020204" pitchFamily="34" charset="0"/>
                    </a:defRPr>
                  </a:pPr>
                  <a:endParaRPr lang="es-CO"/>
                </a:p>
              </c:txPr>
              <c:dLblPos val="bestFit"/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1"/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1000" b="1" i="0" u="none" strike="noStrike" kern="1200" spc="0" baseline="0">
                      <a:solidFill>
                        <a:schemeClr val="tx1"/>
                      </a:solidFill>
                      <a:latin typeface="Arial" panose="020B0604020202020204" pitchFamily="34" charset="0"/>
                      <a:ea typeface="+mn-ea"/>
                      <a:cs typeface="Arial" panose="020B0604020202020204" pitchFamily="34" charset="0"/>
                    </a:defRPr>
                  </a:pPr>
                  <a:endParaRPr lang="es-CO"/>
                </a:p>
              </c:txPr>
              <c:dLblPos val="outEnd"/>
              <c:showLegendKey val="0"/>
              <c:showVal val="0"/>
              <c:showCatName val="1"/>
              <c:showSerName val="0"/>
              <c:showPercent val="1"/>
              <c:showBubbleSize val="0"/>
            </c:dLbl>
            <c:dLbl>
              <c:idx val="2"/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1000" b="1" i="0" u="none" strike="noStrike" kern="1200" spc="0" baseline="0">
                      <a:solidFill>
                        <a:schemeClr val="tx1"/>
                      </a:solidFill>
                      <a:latin typeface="Arial" panose="020B0604020202020204" pitchFamily="34" charset="0"/>
                      <a:ea typeface="+mn-ea"/>
                      <a:cs typeface="Arial" panose="020B0604020202020204" pitchFamily="34" charset="0"/>
                    </a:defRPr>
                  </a:pPr>
                  <a:endParaRPr lang="es-CO"/>
                </a:p>
              </c:txPr>
              <c:dLblPos val="outEnd"/>
              <c:showLegendKey val="0"/>
              <c:showVal val="0"/>
              <c:showCatName val="1"/>
              <c:showSerName val="0"/>
              <c:showPercent val="1"/>
              <c:showBubbleSize val="0"/>
            </c:dLbl>
            <c:dLbl>
              <c:idx val="3"/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1000" b="1" i="0" u="none" strike="noStrike" kern="1200" spc="0" baseline="0">
                      <a:solidFill>
                        <a:schemeClr val="tx1"/>
                      </a:solidFill>
                      <a:latin typeface="Arial" panose="020B0604020202020204" pitchFamily="34" charset="0"/>
                      <a:ea typeface="+mn-ea"/>
                      <a:cs typeface="Arial" panose="020B0604020202020204" pitchFamily="34" charset="0"/>
                    </a:defRPr>
                  </a:pPr>
                  <a:endParaRPr lang="es-CO"/>
                </a:p>
              </c:txPr>
              <c:dLblPos val="outEnd"/>
              <c:showLegendKey val="0"/>
              <c:showVal val="0"/>
              <c:showCatName val="1"/>
              <c:showSerName val="0"/>
              <c:showPercent val="1"/>
              <c:showBubbleSize val="0"/>
            </c:dLbl>
            <c:dLbl>
              <c:idx val="4"/>
              <c:layout>
                <c:manualLayout>
                  <c:x val="-0.1277777777777778"/>
                  <c:y val="0.12037037037037032"/>
                </c:manualLayout>
              </c:layout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1000" b="1" i="0" u="none" strike="noStrike" kern="1200" spc="0" baseline="0">
                      <a:solidFill>
                        <a:schemeClr val="tx1"/>
                      </a:solidFill>
                      <a:latin typeface="Arial" panose="020B0604020202020204" pitchFamily="34" charset="0"/>
                      <a:ea typeface="+mn-ea"/>
                      <a:cs typeface="Arial" panose="020B0604020202020204" pitchFamily="34" charset="0"/>
                    </a:defRPr>
                  </a:pPr>
                  <a:endParaRPr lang="es-CO"/>
                </a:p>
              </c:txPr>
              <c:dLblPos val="bestFit"/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5"/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1000" b="1" i="0" u="none" strike="noStrike" kern="1200" spc="0" baseline="0">
                      <a:solidFill>
                        <a:schemeClr val="tx1"/>
                      </a:solidFill>
                      <a:latin typeface="Arial" panose="020B0604020202020204" pitchFamily="34" charset="0"/>
                      <a:ea typeface="+mn-ea"/>
                      <a:cs typeface="Arial" panose="020B0604020202020204" pitchFamily="34" charset="0"/>
                    </a:defRPr>
                  </a:pPr>
                  <a:endParaRPr lang="es-CO"/>
                </a:p>
              </c:txPr>
              <c:dLblPos val="outEnd"/>
              <c:showLegendKey val="0"/>
              <c:showVal val="0"/>
              <c:showCatName val="1"/>
              <c:showSerName val="0"/>
              <c:showPercent val="1"/>
              <c:showBubbleSize val="0"/>
            </c:dLbl>
            <c:dLbl>
              <c:idx val="6"/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1000" b="1" i="0" u="none" strike="noStrike" kern="1200" spc="0" baseline="0">
                      <a:solidFill>
                        <a:schemeClr val="tx1"/>
                      </a:solidFill>
                      <a:latin typeface="Arial" panose="020B0604020202020204" pitchFamily="34" charset="0"/>
                      <a:ea typeface="+mn-ea"/>
                      <a:cs typeface="Arial" panose="020B0604020202020204" pitchFamily="34" charset="0"/>
                    </a:defRPr>
                  </a:pPr>
                  <a:endParaRPr lang="es-CO"/>
                </a:p>
              </c:txPr>
              <c:dLblPos val="outEnd"/>
              <c:showLegendKey val="0"/>
              <c:showVal val="0"/>
              <c:showCatName val="1"/>
              <c:showSerName val="0"/>
              <c:showPercent val="1"/>
              <c:showBubbleSize val="0"/>
            </c:dLbl>
            <c:dLbl>
              <c:idx val="7"/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1000" b="1" i="0" u="none" strike="noStrike" kern="1200" spc="0" baseline="0">
                      <a:solidFill>
                        <a:schemeClr val="tx1"/>
                      </a:solidFill>
                      <a:latin typeface="Arial" panose="020B0604020202020204" pitchFamily="34" charset="0"/>
                      <a:ea typeface="+mn-ea"/>
                      <a:cs typeface="Arial" panose="020B0604020202020204" pitchFamily="34" charset="0"/>
                    </a:defRPr>
                  </a:pPr>
                  <a:endParaRPr lang="es-CO"/>
                </a:p>
              </c:txPr>
              <c:dLblPos val="outEnd"/>
              <c:showLegendKey val="0"/>
              <c:showVal val="0"/>
              <c:showCatName val="1"/>
              <c:showSerName val="0"/>
              <c:showPercent val="1"/>
              <c:showBubbleSize val="0"/>
            </c:dLbl>
            <c:dLbl>
              <c:idx val="8"/>
              <c:layout>
                <c:manualLayout>
                  <c:x val="0.21666666666666667"/>
                  <c:y val="1.3888888888888888E-2"/>
                </c:manualLayout>
              </c:layout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1000" b="1" i="0" u="none" strike="noStrike" kern="1200" spc="0" baseline="0">
                      <a:solidFill>
                        <a:schemeClr val="tx1"/>
                      </a:solidFill>
                      <a:latin typeface="Arial" panose="020B0604020202020204" pitchFamily="34" charset="0"/>
                      <a:ea typeface="+mn-ea"/>
                      <a:cs typeface="Arial" panose="020B0604020202020204" pitchFamily="34" charset="0"/>
                    </a:defRPr>
                  </a:pPr>
                  <a:endParaRPr lang="es-CO"/>
                </a:p>
              </c:txPr>
              <c:dLblPos val="bestFit"/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000" b="1" i="0" u="none" strike="noStrike" kern="1200" spc="0" baseline="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defRPr>
                </a:pPr>
                <a:endParaRPr lang="es-CO"/>
              </a:p>
            </c:txPr>
            <c:dLblPos val="outEnd"/>
            <c:showLegendKey val="0"/>
            <c:showVal val="0"/>
            <c:showCatName val="1"/>
            <c:showSerName val="0"/>
            <c:showPercent val="1"/>
            <c:showBubbleSize val="0"/>
            <c:showLeaderLines val="1"/>
            <c:leaderLines>
              <c:spPr>
                <a:ln w="9525" cap="flat" cmpd="sng" algn="ctr">
                  <a:solidFill>
                    <a:schemeClr val="tx1">
                      <a:lumMod val="35000"/>
                      <a:lumOff val="65000"/>
                    </a:schemeClr>
                  </a:solidFill>
                  <a:round/>
                </a:ln>
                <a:effectLst/>
              </c:spPr>
            </c:leaderLines>
            <c:extLst>
              <c:ext xmlns:c15="http://schemas.microsoft.com/office/drawing/2012/chart" uri="{CE6537A1-D6FC-4f65-9D91-7224C49458BB}"/>
            </c:extLst>
          </c:dLbls>
          <c:cat>
            <c:strRef>
              <c:f>Hoja1!$D$5:$D$13</c:f>
              <c:strCache>
                <c:ptCount val="9"/>
                <c:pt idx="0">
                  <c:v>Asmet salud </c:v>
                </c:pt>
                <c:pt idx="1">
                  <c:v>A.I.C</c:v>
                </c:pt>
                <c:pt idx="2">
                  <c:v>Comfamiliar </c:v>
                </c:pt>
                <c:pt idx="3">
                  <c:v>Ecoopsos </c:v>
                </c:pt>
                <c:pt idx="4">
                  <c:v>Medimás </c:v>
                </c:pt>
                <c:pt idx="5">
                  <c:v>Nueva EPS </c:v>
                </c:pt>
                <c:pt idx="6">
                  <c:v>Sanitas </c:v>
                </c:pt>
                <c:pt idx="7">
                  <c:v>Tolihuila </c:v>
                </c:pt>
                <c:pt idx="8">
                  <c:v>Otras</c:v>
                </c:pt>
              </c:strCache>
            </c:strRef>
          </c:cat>
          <c:val>
            <c:numRef>
              <c:f>Hoja1!$E$5:$E$13</c:f>
              <c:numCache>
                <c:formatCode>General</c:formatCode>
                <c:ptCount val="9"/>
                <c:pt idx="0">
                  <c:v>376</c:v>
                </c:pt>
                <c:pt idx="1">
                  <c:v>163</c:v>
                </c:pt>
                <c:pt idx="2">
                  <c:v>603</c:v>
                </c:pt>
                <c:pt idx="3">
                  <c:v>339</c:v>
                </c:pt>
                <c:pt idx="4">
                  <c:v>63</c:v>
                </c:pt>
                <c:pt idx="5">
                  <c:v>21</c:v>
                </c:pt>
                <c:pt idx="6">
                  <c:v>255</c:v>
                </c:pt>
                <c:pt idx="7">
                  <c:v>14</c:v>
                </c:pt>
                <c:pt idx="8">
                  <c:v>6</c:v>
                </c:pt>
              </c:numCache>
            </c:numRef>
          </c:val>
        </c:ser>
        <c:dLbls>
          <c:dLblPos val="outEnd"/>
          <c:showLegendKey val="0"/>
          <c:showVal val="0"/>
          <c:showCatName val="0"/>
          <c:showSerName val="0"/>
          <c:showPercent val="1"/>
          <c:showBubbleSize val="0"/>
          <c:showLeaderLines val="1"/>
        </c:dLbls>
        <c:firstSliceAng val="0"/>
      </c:pieChart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s-CO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5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6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7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59">
  <cs:axisTitle>
    <cs:lnRef idx="0"/>
    <cs:fillRef idx="0"/>
    <cs:effectRef idx="0"/>
    <cs:fontRef idx="minor">
      <a:schemeClr val="tx1">
        <a:lumMod val="65000"/>
        <a:lumOff val="35000"/>
      </a:schemeClr>
    </cs:fontRef>
    <cs:defRPr sz="900" kern="1200" cap="all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cs:styleClr val="auto"/>
    </cs:fontRef>
    <cs:defRPr sz="1000" b="1" i="0" u="none" strike="noStrike" kern="1200" spc="0" baseline="0"/>
  </cs:dataLabel>
  <cs:dataLabelCallout>
    <cs:lnRef idx="0">
      <cs:styleClr val="auto"/>
    </cs:lnRef>
    <cs:fillRef idx="0"/>
    <cs:effectRef idx="0"/>
    <cs:fontRef idx="minor">
      <cs:styleClr val="auto"/>
    </cs:fontRef>
    <cs:spPr>
      <a:solidFill>
        <a:schemeClr val="lt1"/>
      </a:solidFill>
      <a:ln>
        <a:solidFill>
          <a:schemeClr val="phClr"/>
        </a:solidFill>
      </a:ln>
    </cs:spPr>
    <cs:defRPr sz="1000" b="1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  <a:effectLst>
        <a:outerShdw blurRad="63500" sx="102000" sy="102000" algn="ctr" rotWithShape="0">
          <a:prstClr val="black">
            <a:alpha val="20000"/>
          </a:prstClr>
        </a:outerShdw>
      </a:effectLst>
    </cs:spPr>
  </cs:dataPoint>
  <cs:dataPoint3D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  <a:effectLst>
        <a:outerShdw blurRad="88900" sx="102000" sy="102000" algn="ctr" rotWithShape="0">
          <a:prstClr val="black">
            <a:alpha val="10000"/>
          </a:prstClr>
        </a:outerShdw>
      </a:effectLst>
      <a:scene3d>
        <a:camera prst="orthographicFront"/>
        <a:lightRig rig="threePt" dir="t"/>
      </a:scene3d>
      <a:sp3d>
        <a:bevelT w="127000" h="127000"/>
        <a:bevelB w="127000" h="127000"/>
      </a:sp3d>
    </cs:spPr>
  </cs:dataPoint3D>
  <cs:dataPointLine>
    <cs:lnRef idx="0">
      <cs:styleClr val="auto"/>
    </cs:lnRef>
    <cs:fillRef idx="0"/>
    <cs:effectRef idx="0"/>
    <cs:fontRef idx="minor">
      <a:schemeClr val="dk1"/>
    </cs:fontRef>
    <cs:spPr>
      <a:ln w="28575" cap="rnd">
        <a:solidFill>
          <a:schemeClr val="phClr"/>
        </a:solidFill>
        <a:round/>
      </a:ln>
    </cs:spPr>
  </cs:dataPointLine>
  <cs:dataPointMarker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  <a:ln w="9525">
        <a:solidFill>
          <a:schemeClr val="lt1"/>
        </a:solidFill>
      </a:ln>
    </cs:spPr>
  </cs:dataPointMarker>
  <cs:dataPointMarkerLayout symbol="circle" size="6"/>
  <cs:dataPointWirefram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dk1"/>
    </cs:fontRef>
  </cs:plotArea>
  <cs:plotArea3D mods="allowNoFillOverride allowNoLineOverride">
    <cs:lnRef idx="0"/>
    <cs:fillRef idx="0"/>
    <cs:effectRef idx="0"/>
    <cs:fontRef idx="minor">
      <a:schemeClr val="dk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600" b="1" kern="1200" cap="all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ash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59">
  <cs:axisTitle>
    <cs:lnRef idx="0"/>
    <cs:fillRef idx="0"/>
    <cs:effectRef idx="0"/>
    <cs:fontRef idx="minor">
      <a:schemeClr val="tx1">
        <a:lumMod val="65000"/>
        <a:lumOff val="35000"/>
      </a:schemeClr>
    </cs:fontRef>
    <cs:defRPr sz="900" kern="1200" cap="all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cs:styleClr val="auto"/>
    </cs:fontRef>
    <cs:defRPr sz="1000" b="1" i="0" u="none" strike="noStrike" kern="1200" spc="0" baseline="0"/>
  </cs:dataLabel>
  <cs:dataLabelCallout>
    <cs:lnRef idx="0">
      <cs:styleClr val="auto"/>
    </cs:lnRef>
    <cs:fillRef idx="0"/>
    <cs:effectRef idx="0"/>
    <cs:fontRef idx="minor">
      <cs:styleClr val="auto"/>
    </cs:fontRef>
    <cs:spPr>
      <a:solidFill>
        <a:schemeClr val="lt1"/>
      </a:solidFill>
      <a:ln>
        <a:solidFill>
          <a:schemeClr val="phClr"/>
        </a:solidFill>
      </a:ln>
    </cs:spPr>
    <cs:defRPr sz="1000" b="1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  <a:effectLst>
        <a:outerShdw blurRad="63500" sx="102000" sy="102000" algn="ctr" rotWithShape="0">
          <a:prstClr val="black">
            <a:alpha val="20000"/>
          </a:prstClr>
        </a:outerShdw>
      </a:effectLst>
    </cs:spPr>
  </cs:dataPoint>
  <cs:dataPoint3D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  <a:effectLst>
        <a:outerShdw blurRad="88900" sx="102000" sy="102000" algn="ctr" rotWithShape="0">
          <a:prstClr val="black">
            <a:alpha val="10000"/>
          </a:prstClr>
        </a:outerShdw>
      </a:effectLst>
      <a:scene3d>
        <a:camera prst="orthographicFront"/>
        <a:lightRig rig="threePt" dir="t"/>
      </a:scene3d>
      <a:sp3d>
        <a:bevelT w="127000" h="127000"/>
        <a:bevelB w="127000" h="127000"/>
      </a:sp3d>
    </cs:spPr>
  </cs:dataPoint3D>
  <cs:dataPointLine>
    <cs:lnRef idx="0">
      <cs:styleClr val="auto"/>
    </cs:lnRef>
    <cs:fillRef idx="0"/>
    <cs:effectRef idx="0"/>
    <cs:fontRef idx="minor">
      <a:schemeClr val="dk1"/>
    </cs:fontRef>
    <cs:spPr>
      <a:ln w="28575" cap="rnd">
        <a:solidFill>
          <a:schemeClr val="phClr"/>
        </a:solidFill>
        <a:round/>
      </a:ln>
    </cs:spPr>
  </cs:dataPointLine>
  <cs:dataPointMarker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  <a:ln w="9525">
        <a:solidFill>
          <a:schemeClr val="lt1"/>
        </a:solidFill>
      </a:ln>
    </cs:spPr>
  </cs:dataPointMarker>
  <cs:dataPointMarkerLayout symbol="circle" size="6"/>
  <cs:dataPointWirefram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dk1"/>
    </cs:fontRef>
  </cs:plotArea>
  <cs:plotArea3D mods="allowNoFillOverride allowNoLineOverride">
    <cs:lnRef idx="0"/>
    <cs:fillRef idx="0"/>
    <cs:effectRef idx="0"/>
    <cs:fontRef idx="minor">
      <a:schemeClr val="dk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600" b="1" kern="1200" cap="all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ash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.xml><?xml version="1.0" encoding="utf-8"?>
<cs:chartStyle xmlns:cs="http://schemas.microsoft.com/office/drawing/2012/chartStyle" xmlns:a="http://schemas.openxmlformats.org/drawingml/2006/main" id="259">
  <cs:axisTitle>
    <cs:lnRef idx="0"/>
    <cs:fillRef idx="0"/>
    <cs:effectRef idx="0"/>
    <cs:fontRef idx="minor">
      <a:schemeClr val="tx1">
        <a:lumMod val="65000"/>
        <a:lumOff val="35000"/>
      </a:schemeClr>
    </cs:fontRef>
    <cs:defRPr sz="900" kern="1200" cap="all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cs:styleClr val="auto"/>
    </cs:fontRef>
    <cs:defRPr sz="1000" b="1" i="0" u="none" strike="noStrike" kern="1200" spc="0" baseline="0"/>
  </cs:dataLabel>
  <cs:dataLabelCallout>
    <cs:lnRef idx="0">
      <cs:styleClr val="auto"/>
    </cs:lnRef>
    <cs:fillRef idx="0"/>
    <cs:effectRef idx="0"/>
    <cs:fontRef idx="minor">
      <cs:styleClr val="auto"/>
    </cs:fontRef>
    <cs:spPr>
      <a:solidFill>
        <a:schemeClr val="lt1"/>
      </a:solidFill>
      <a:ln>
        <a:solidFill>
          <a:schemeClr val="phClr"/>
        </a:solidFill>
      </a:ln>
    </cs:spPr>
    <cs:defRPr sz="1000" b="1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  <a:effectLst>
        <a:outerShdw blurRad="63500" sx="102000" sy="102000" algn="ctr" rotWithShape="0">
          <a:prstClr val="black">
            <a:alpha val="20000"/>
          </a:prstClr>
        </a:outerShdw>
      </a:effectLst>
    </cs:spPr>
  </cs:dataPoint>
  <cs:dataPoint3D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  <a:effectLst>
        <a:outerShdw blurRad="88900" sx="102000" sy="102000" algn="ctr" rotWithShape="0">
          <a:prstClr val="black">
            <a:alpha val="10000"/>
          </a:prstClr>
        </a:outerShdw>
      </a:effectLst>
      <a:scene3d>
        <a:camera prst="orthographicFront"/>
        <a:lightRig rig="threePt" dir="t"/>
      </a:scene3d>
      <a:sp3d>
        <a:bevelT w="127000" h="127000"/>
        <a:bevelB w="127000" h="127000"/>
      </a:sp3d>
    </cs:spPr>
  </cs:dataPoint3D>
  <cs:dataPointLine>
    <cs:lnRef idx="0">
      <cs:styleClr val="auto"/>
    </cs:lnRef>
    <cs:fillRef idx="0"/>
    <cs:effectRef idx="0"/>
    <cs:fontRef idx="minor">
      <a:schemeClr val="dk1"/>
    </cs:fontRef>
    <cs:spPr>
      <a:ln w="28575" cap="rnd">
        <a:solidFill>
          <a:schemeClr val="phClr"/>
        </a:solidFill>
        <a:round/>
      </a:ln>
    </cs:spPr>
  </cs:dataPointLine>
  <cs:dataPointMarker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  <a:ln w="9525">
        <a:solidFill>
          <a:schemeClr val="lt1"/>
        </a:solidFill>
      </a:ln>
    </cs:spPr>
  </cs:dataPointMarker>
  <cs:dataPointMarkerLayout symbol="circle" size="6"/>
  <cs:dataPointWirefram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dk1"/>
    </cs:fontRef>
  </cs:plotArea>
  <cs:plotArea3D mods="allowNoFillOverride allowNoLineOverride">
    <cs:lnRef idx="0"/>
    <cs:fillRef idx="0"/>
    <cs:effectRef idx="0"/>
    <cs:fontRef idx="minor">
      <a:schemeClr val="dk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600" b="1" kern="1200" cap="all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ash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4.xml><?xml version="1.0" encoding="utf-8"?>
<cs:chartStyle xmlns:cs="http://schemas.microsoft.com/office/drawing/2012/chartStyle" xmlns:a="http://schemas.openxmlformats.org/drawingml/2006/main" id="259">
  <cs:axisTitle>
    <cs:lnRef idx="0"/>
    <cs:fillRef idx="0"/>
    <cs:effectRef idx="0"/>
    <cs:fontRef idx="minor">
      <a:schemeClr val="tx1">
        <a:lumMod val="65000"/>
        <a:lumOff val="35000"/>
      </a:schemeClr>
    </cs:fontRef>
    <cs:defRPr sz="900" kern="1200" cap="all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cs:styleClr val="auto"/>
    </cs:fontRef>
    <cs:defRPr sz="1000" b="1" i="0" u="none" strike="noStrike" kern="1200" spc="0" baseline="0"/>
  </cs:dataLabel>
  <cs:dataLabelCallout>
    <cs:lnRef idx="0">
      <cs:styleClr val="auto"/>
    </cs:lnRef>
    <cs:fillRef idx="0"/>
    <cs:effectRef idx="0"/>
    <cs:fontRef idx="minor">
      <cs:styleClr val="auto"/>
    </cs:fontRef>
    <cs:spPr>
      <a:solidFill>
        <a:schemeClr val="lt1"/>
      </a:solidFill>
      <a:ln>
        <a:solidFill>
          <a:schemeClr val="phClr"/>
        </a:solidFill>
      </a:ln>
    </cs:spPr>
    <cs:defRPr sz="1000" b="1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  <a:effectLst>
        <a:outerShdw blurRad="63500" sx="102000" sy="102000" algn="ctr" rotWithShape="0">
          <a:prstClr val="black">
            <a:alpha val="20000"/>
          </a:prstClr>
        </a:outerShdw>
      </a:effectLst>
    </cs:spPr>
  </cs:dataPoint>
  <cs:dataPoint3D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  <a:effectLst>
        <a:outerShdw blurRad="88900" sx="102000" sy="102000" algn="ctr" rotWithShape="0">
          <a:prstClr val="black">
            <a:alpha val="10000"/>
          </a:prstClr>
        </a:outerShdw>
      </a:effectLst>
      <a:scene3d>
        <a:camera prst="orthographicFront"/>
        <a:lightRig rig="threePt" dir="t"/>
      </a:scene3d>
      <a:sp3d>
        <a:bevelT w="127000" h="127000"/>
        <a:bevelB w="127000" h="127000"/>
      </a:sp3d>
    </cs:spPr>
  </cs:dataPoint3D>
  <cs:dataPointLine>
    <cs:lnRef idx="0">
      <cs:styleClr val="auto"/>
    </cs:lnRef>
    <cs:fillRef idx="0"/>
    <cs:effectRef idx="0"/>
    <cs:fontRef idx="minor">
      <a:schemeClr val="dk1"/>
    </cs:fontRef>
    <cs:spPr>
      <a:ln w="28575" cap="rnd">
        <a:solidFill>
          <a:schemeClr val="phClr"/>
        </a:solidFill>
        <a:round/>
      </a:ln>
    </cs:spPr>
  </cs:dataPointLine>
  <cs:dataPointMarker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  <a:ln w="9525">
        <a:solidFill>
          <a:schemeClr val="lt1"/>
        </a:solidFill>
      </a:ln>
    </cs:spPr>
  </cs:dataPointMarker>
  <cs:dataPointMarkerLayout symbol="circle" size="6"/>
  <cs:dataPointWirefram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dk1"/>
    </cs:fontRef>
  </cs:plotArea>
  <cs:plotArea3D mods="allowNoFillOverride allowNoLineOverride">
    <cs:lnRef idx="0"/>
    <cs:fillRef idx="0"/>
    <cs:effectRef idx="0"/>
    <cs:fontRef idx="minor">
      <a:schemeClr val="dk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600" b="1" kern="1200" cap="all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ash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5.xml><?xml version="1.0" encoding="utf-8"?>
<cs:chartStyle xmlns:cs="http://schemas.microsoft.com/office/drawing/2012/chartStyle" xmlns:a="http://schemas.openxmlformats.org/drawingml/2006/main" id="259">
  <cs:axisTitle>
    <cs:lnRef idx="0"/>
    <cs:fillRef idx="0"/>
    <cs:effectRef idx="0"/>
    <cs:fontRef idx="minor">
      <a:schemeClr val="tx1">
        <a:lumMod val="65000"/>
        <a:lumOff val="35000"/>
      </a:schemeClr>
    </cs:fontRef>
    <cs:defRPr sz="900" kern="1200" cap="all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cs:styleClr val="auto"/>
    </cs:fontRef>
    <cs:defRPr sz="1000" b="1" i="0" u="none" strike="noStrike" kern="1200" spc="0" baseline="0"/>
  </cs:dataLabel>
  <cs:dataLabelCallout>
    <cs:lnRef idx="0">
      <cs:styleClr val="auto"/>
    </cs:lnRef>
    <cs:fillRef idx="0"/>
    <cs:effectRef idx="0"/>
    <cs:fontRef idx="minor">
      <cs:styleClr val="auto"/>
    </cs:fontRef>
    <cs:spPr>
      <a:solidFill>
        <a:schemeClr val="lt1"/>
      </a:solidFill>
      <a:ln>
        <a:solidFill>
          <a:schemeClr val="phClr"/>
        </a:solidFill>
      </a:ln>
    </cs:spPr>
    <cs:defRPr sz="1000" b="1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  <a:effectLst>
        <a:outerShdw blurRad="63500" sx="102000" sy="102000" algn="ctr" rotWithShape="0">
          <a:prstClr val="black">
            <a:alpha val="20000"/>
          </a:prstClr>
        </a:outerShdw>
      </a:effectLst>
    </cs:spPr>
  </cs:dataPoint>
  <cs:dataPoint3D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  <a:effectLst>
        <a:outerShdw blurRad="88900" sx="102000" sy="102000" algn="ctr" rotWithShape="0">
          <a:prstClr val="black">
            <a:alpha val="10000"/>
          </a:prstClr>
        </a:outerShdw>
      </a:effectLst>
      <a:scene3d>
        <a:camera prst="orthographicFront"/>
        <a:lightRig rig="threePt" dir="t"/>
      </a:scene3d>
      <a:sp3d>
        <a:bevelT w="127000" h="127000"/>
        <a:bevelB w="127000" h="127000"/>
      </a:sp3d>
    </cs:spPr>
  </cs:dataPoint3D>
  <cs:dataPointLine>
    <cs:lnRef idx="0">
      <cs:styleClr val="auto"/>
    </cs:lnRef>
    <cs:fillRef idx="0"/>
    <cs:effectRef idx="0"/>
    <cs:fontRef idx="minor">
      <a:schemeClr val="dk1"/>
    </cs:fontRef>
    <cs:spPr>
      <a:ln w="28575" cap="rnd">
        <a:solidFill>
          <a:schemeClr val="phClr"/>
        </a:solidFill>
        <a:round/>
      </a:ln>
    </cs:spPr>
  </cs:dataPointLine>
  <cs:dataPointMarker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  <a:ln w="9525">
        <a:solidFill>
          <a:schemeClr val="lt1"/>
        </a:solidFill>
      </a:ln>
    </cs:spPr>
  </cs:dataPointMarker>
  <cs:dataPointMarkerLayout symbol="circle" size="6"/>
  <cs:dataPointWirefram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dk1"/>
    </cs:fontRef>
  </cs:plotArea>
  <cs:plotArea3D mods="allowNoFillOverride allowNoLineOverride">
    <cs:lnRef idx="0"/>
    <cs:fillRef idx="0"/>
    <cs:effectRef idx="0"/>
    <cs:fontRef idx="minor">
      <a:schemeClr val="dk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600" b="1" kern="1200" cap="all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ash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6.xml><?xml version="1.0" encoding="utf-8"?>
<cs:chartStyle xmlns:cs="http://schemas.microsoft.com/office/drawing/2012/chartStyle" xmlns:a="http://schemas.openxmlformats.org/drawingml/2006/main" id="259">
  <cs:axisTitle>
    <cs:lnRef idx="0"/>
    <cs:fillRef idx="0"/>
    <cs:effectRef idx="0"/>
    <cs:fontRef idx="minor">
      <a:schemeClr val="tx1">
        <a:lumMod val="65000"/>
        <a:lumOff val="35000"/>
      </a:schemeClr>
    </cs:fontRef>
    <cs:defRPr sz="900" kern="1200" cap="all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cs:styleClr val="auto"/>
    </cs:fontRef>
    <cs:defRPr sz="1000" b="1" i="0" u="none" strike="noStrike" kern="1200" spc="0" baseline="0"/>
  </cs:dataLabel>
  <cs:dataLabelCallout>
    <cs:lnRef idx="0">
      <cs:styleClr val="auto"/>
    </cs:lnRef>
    <cs:fillRef idx="0"/>
    <cs:effectRef idx="0"/>
    <cs:fontRef idx="minor">
      <cs:styleClr val="auto"/>
    </cs:fontRef>
    <cs:spPr>
      <a:solidFill>
        <a:schemeClr val="lt1"/>
      </a:solidFill>
      <a:ln>
        <a:solidFill>
          <a:schemeClr val="phClr"/>
        </a:solidFill>
      </a:ln>
    </cs:spPr>
    <cs:defRPr sz="1000" b="1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  <a:effectLst>
        <a:outerShdw blurRad="63500" sx="102000" sy="102000" algn="ctr" rotWithShape="0">
          <a:prstClr val="black">
            <a:alpha val="20000"/>
          </a:prstClr>
        </a:outerShdw>
      </a:effectLst>
    </cs:spPr>
  </cs:dataPoint>
  <cs:dataPoint3D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  <a:effectLst>
        <a:outerShdw blurRad="88900" sx="102000" sy="102000" algn="ctr" rotWithShape="0">
          <a:prstClr val="black">
            <a:alpha val="10000"/>
          </a:prstClr>
        </a:outerShdw>
      </a:effectLst>
      <a:scene3d>
        <a:camera prst="orthographicFront"/>
        <a:lightRig rig="threePt" dir="t"/>
      </a:scene3d>
      <a:sp3d>
        <a:bevelT w="127000" h="127000"/>
        <a:bevelB w="127000" h="127000"/>
      </a:sp3d>
    </cs:spPr>
  </cs:dataPoint3D>
  <cs:dataPointLine>
    <cs:lnRef idx="0">
      <cs:styleClr val="auto"/>
    </cs:lnRef>
    <cs:fillRef idx="0"/>
    <cs:effectRef idx="0"/>
    <cs:fontRef idx="minor">
      <a:schemeClr val="dk1"/>
    </cs:fontRef>
    <cs:spPr>
      <a:ln w="28575" cap="rnd">
        <a:solidFill>
          <a:schemeClr val="phClr"/>
        </a:solidFill>
        <a:round/>
      </a:ln>
    </cs:spPr>
  </cs:dataPointLine>
  <cs:dataPointMarker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  <a:ln w="9525">
        <a:solidFill>
          <a:schemeClr val="lt1"/>
        </a:solidFill>
      </a:ln>
    </cs:spPr>
  </cs:dataPointMarker>
  <cs:dataPointMarkerLayout symbol="circle" size="6"/>
  <cs:dataPointWirefram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dk1"/>
    </cs:fontRef>
  </cs:plotArea>
  <cs:plotArea3D mods="allowNoFillOverride allowNoLineOverride">
    <cs:lnRef idx="0"/>
    <cs:fillRef idx="0"/>
    <cs:effectRef idx="0"/>
    <cs:fontRef idx="minor">
      <a:schemeClr val="dk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600" b="1" kern="1200" cap="all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ash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7.xml><?xml version="1.0" encoding="utf-8"?>
<cs:chartStyle xmlns:cs="http://schemas.microsoft.com/office/drawing/2012/chartStyle" xmlns:a="http://schemas.openxmlformats.org/drawingml/2006/main" id="259">
  <cs:axisTitle>
    <cs:lnRef idx="0"/>
    <cs:fillRef idx="0"/>
    <cs:effectRef idx="0"/>
    <cs:fontRef idx="minor">
      <a:schemeClr val="tx1">
        <a:lumMod val="65000"/>
        <a:lumOff val="35000"/>
      </a:schemeClr>
    </cs:fontRef>
    <cs:defRPr sz="900" kern="1200" cap="all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cs:styleClr val="auto"/>
    </cs:fontRef>
    <cs:defRPr sz="1000" b="1" i="0" u="none" strike="noStrike" kern="1200" spc="0" baseline="0"/>
  </cs:dataLabel>
  <cs:dataLabelCallout>
    <cs:lnRef idx="0">
      <cs:styleClr val="auto"/>
    </cs:lnRef>
    <cs:fillRef idx="0"/>
    <cs:effectRef idx="0"/>
    <cs:fontRef idx="minor">
      <cs:styleClr val="auto"/>
    </cs:fontRef>
    <cs:spPr>
      <a:solidFill>
        <a:schemeClr val="lt1"/>
      </a:solidFill>
      <a:ln>
        <a:solidFill>
          <a:schemeClr val="phClr"/>
        </a:solidFill>
      </a:ln>
    </cs:spPr>
    <cs:defRPr sz="1000" b="1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  <a:effectLst>
        <a:outerShdw blurRad="63500" sx="102000" sy="102000" algn="ctr" rotWithShape="0">
          <a:prstClr val="black">
            <a:alpha val="20000"/>
          </a:prstClr>
        </a:outerShdw>
      </a:effectLst>
    </cs:spPr>
  </cs:dataPoint>
  <cs:dataPoint3D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  <a:effectLst>
        <a:outerShdw blurRad="88900" sx="102000" sy="102000" algn="ctr" rotWithShape="0">
          <a:prstClr val="black">
            <a:alpha val="10000"/>
          </a:prstClr>
        </a:outerShdw>
      </a:effectLst>
      <a:scene3d>
        <a:camera prst="orthographicFront"/>
        <a:lightRig rig="threePt" dir="t"/>
      </a:scene3d>
      <a:sp3d>
        <a:bevelT w="127000" h="127000"/>
        <a:bevelB w="127000" h="127000"/>
      </a:sp3d>
    </cs:spPr>
  </cs:dataPoint3D>
  <cs:dataPointLine>
    <cs:lnRef idx="0">
      <cs:styleClr val="auto"/>
    </cs:lnRef>
    <cs:fillRef idx="0"/>
    <cs:effectRef idx="0"/>
    <cs:fontRef idx="minor">
      <a:schemeClr val="dk1"/>
    </cs:fontRef>
    <cs:spPr>
      <a:ln w="28575" cap="rnd">
        <a:solidFill>
          <a:schemeClr val="phClr"/>
        </a:solidFill>
        <a:round/>
      </a:ln>
    </cs:spPr>
  </cs:dataPointLine>
  <cs:dataPointMarker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  <a:ln w="9525">
        <a:solidFill>
          <a:schemeClr val="lt1"/>
        </a:solidFill>
      </a:ln>
    </cs:spPr>
  </cs:dataPointMarker>
  <cs:dataPointMarkerLayout symbol="circle" size="6"/>
  <cs:dataPointWirefram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dk1"/>
    </cs:fontRef>
  </cs:plotArea>
  <cs:plotArea3D mods="allowNoFillOverride allowNoLineOverride">
    <cs:lnRef idx="0"/>
    <cs:fillRef idx="0"/>
    <cs:effectRef idx="0"/>
    <cs:fontRef idx="minor">
      <a:schemeClr val="dk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600" b="1" kern="1200" cap="all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ash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3" name="Group 42"/>
          <p:cNvGrpSpPr/>
          <p:nvPr/>
        </p:nvGrpSpPr>
        <p:grpSpPr>
          <a:xfrm>
            <a:off x="-382404" y="0"/>
            <a:ext cx="9932332" cy="6858000"/>
            <a:chOff x="-382404" y="0"/>
            <a:chExt cx="9932332" cy="6858000"/>
          </a:xfrm>
        </p:grpSpPr>
        <p:grpSp>
          <p:nvGrpSpPr>
            <p:cNvPr id="44" name="Group 44"/>
            <p:cNvGrpSpPr/>
            <p:nvPr/>
          </p:nvGrpSpPr>
          <p:grpSpPr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70" name="Group 4"/>
              <p:cNvGrpSpPr/>
              <p:nvPr/>
            </p:nvGrpSpPr>
            <p:grpSpPr>
              <a:xfrm>
                <a:off x="0" y="0"/>
                <a:ext cx="2514600" cy="6858000"/>
                <a:chOff x="0" y="0"/>
                <a:chExt cx="2514600" cy="6858000"/>
              </a:xfrm>
            </p:grpSpPr>
            <p:sp>
              <p:nvSpPr>
                <p:cNvPr id="115" name="Rectangle 114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16" name="Rectangle 2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17" name="Rectangle 3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grpSp>
            <p:nvGrpSpPr>
              <p:cNvPr id="71" name="Group 5"/>
              <p:cNvGrpSpPr/>
              <p:nvPr/>
            </p:nvGrpSpPr>
            <p:grpSpPr>
              <a:xfrm>
                <a:off x="422910" y="0"/>
                <a:ext cx="2514600" cy="6858000"/>
                <a:chOff x="0" y="0"/>
                <a:chExt cx="2514600" cy="6858000"/>
              </a:xfrm>
            </p:grpSpPr>
            <p:sp>
              <p:nvSpPr>
                <p:cNvPr id="85" name="Rectangle 84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6" name="Rectangle 85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14" name="Rectangle 113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grpSp>
            <p:nvGrpSpPr>
              <p:cNvPr id="73" name="Group 9"/>
              <p:cNvGrpSpPr/>
              <p:nvPr/>
            </p:nvGrpSpPr>
            <p:grpSpPr>
              <a:xfrm rot="10800000">
                <a:off x="6629400" y="0"/>
                <a:ext cx="2514600" cy="6858000"/>
                <a:chOff x="0" y="0"/>
                <a:chExt cx="2514600" cy="6858000"/>
              </a:xfrm>
            </p:grpSpPr>
            <p:sp>
              <p:nvSpPr>
                <p:cNvPr id="78" name="Rectangle 77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79" name="Rectangle 78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1" name="Rectangle 80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sp>
            <p:nvSpPr>
              <p:cNvPr id="75" name="Rectangle 74"/>
              <p:cNvSpPr/>
              <p:nvPr/>
            </p:nvSpPr>
            <p:spPr>
              <a:xfrm>
                <a:off x="3810000" y="0"/>
                <a:ext cx="28194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76" name="Rectangle 75"/>
              <p:cNvSpPr/>
              <p:nvPr/>
            </p:nvSpPr>
            <p:spPr>
              <a:xfrm>
                <a:off x="2895600" y="0"/>
                <a:ext cx="4572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77" name="Rectangle 76"/>
              <p:cNvSpPr/>
              <p:nvPr/>
            </p:nvSpPr>
            <p:spPr>
              <a:xfrm>
                <a:off x="3124200" y="0"/>
                <a:ext cx="7620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sp>
          <p:nvSpPr>
            <p:cNvPr id="45" name="Freeform 44"/>
            <p:cNvSpPr/>
            <p:nvPr/>
          </p:nvSpPr>
          <p:spPr>
            <a:xfrm>
              <a:off x="-11875" y="5035138"/>
              <a:ext cx="9144000" cy="1175655"/>
            </a:xfrm>
            <a:custGeom>
              <a:avLst/>
              <a:gdLst>
                <a:gd name="connsiteX0" fmla="*/ 0 w 9144000"/>
                <a:gd name="connsiteY0" fmla="*/ 1116280 h 1175656"/>
                <a:gd name="connsiteX1" fmla="*/ 1674420 w 9144000"/>
                <a:gd name="connsiteY1" fmla="*/ 1163781 h 1175656"/>
                <a:gd name="connsiteX2" fmla="*/ 4120737 w 9144000"/>
                <a:gd name="connsiteY2" fmla="*/ 1045028 h 1175656"/>
                <a:gd name="connsiteX3" fmla="*/ 7172696 w 9144000"/>
                <a:gd name="connsiteY3" fmla="*/ 605641 h 1175656"/>
                <a:gd name="connsiteX4" fmla="*/ 9144000 w 9144000"/>
                <a:gd name="connsiteY4" fmla="*/ 0 h 1175656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116279 h 1175655"/>
                <a:gd name="connsiteX1" fmla="*/ 1674420 w 9144000"/>
                <a:gd name="connsiteY1" fmla="*/ 1163780 h 1175655"/>
                <a:gd name="connsiteX2" fmla="*/ 4120737 w 9144000"/>
                <a:gd name="connsiteY2" fmla="*/ 1045027 h 1175655"/>
                <a:gd name="connsiteX3" fmla="*/ 7172696 w 9144000"/>
                <a:gd name="connsiteY3" fmla="*/ 605640 h 1175655"/>
                <a:gd name="connsiteX4" fmla="*/ 9144000 w 9144000"/>
                <a:gd name="connsiteY4" fmla="*/ 0 h 117565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144000" h="1175655">
                  <a:moveTo>
                    <a:pt x="0" y="1116279"/>
                  </a:moveTo>
                  <a:cubicBezTo>
                    <a:pt x="493815" y="1145967"/>
                    <a:pt x="987631" y="1175655"/>
                    <a:pt x="1674420" y="1163780"/>
                  </a:cubicBezTo>
                  <a:cubicBezTo>
                    <a:pt x="2361209" y="1151905"/>
                    <a:pt x="3204358" y="1138050"/>
                    <a:pt x="4120737" y="1045027"/>
                  </a:cubicBezTo>
                  <a:cubicBezTo>
                    <a:pt x="5037116" y="952004"/>
                    <a:pt x="6335486" y="779811"/>
                    <a:pt x="7172696" y="605640"/>
                  </a:cubicBezTo>
                  <a:cubicBezTo>
                    <a:pt x="8009907" y="431469"/>
                    <a:pt x="8866910" y="154379"/>
                    <a:pt x="9144000" y="0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8" name="Freeform 47"/>
            <p:cNvSpPr/>
            <p:nvPr/>
          </p:nvSpPr>
          <p:spPr>
            <a:xfrm>
              <a:off x="-11875" y="3467595"/>
              <a:ext cx="9144000" cy="890650"/>
            </a:xfrm>
            <a:custGeom>
              <a:avLst/>
              <a:gdLst>
                <a:gd name="connsiteX0" fmla="*/ 0 w 9144000"/>
                <a:gd name="connsiteY0" fmla="*/ 890650 h 890650"/>
                <a:gd name="connsiteX1" fmla="*/ 1045028 w 9144000"/>
                <a:gd name="connsiteY1" fmla="*/ 475013 h 890650"/>
                <a:gd name="connsiteX2" fmla="*/ 3111335 w 9144000"/>
                <a:gd name="connsiteY2" fmla="*/ 71252 h 890650"/>
                <a:gd name="connsiteX3" fmla="*/ 5913911 w 9144000"/>
                <a:gd name="connsiteY3" fmla="*/ 71252 h 890650"/>
                <a:gd name="connsiteX4" fmla="*/ 9144000 w 9144000"/>
                <a:gd name="connsiteY4" fmla="*/ 498764 h 8906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144000" h="890650">
                  <a:moveTo>
                    <a:pt x="0" y="890650"/>
                  </a:moveTo>
                  <a:cubicBezTo>
                    <a:pt x="263236" y="751114"/>
                    <a:pt x="526472" y="611579"/>
                    <a:pt x="1045028" y="475013"/>
                  </a:cubicBezTo>
                  <a:cubicBezTo>
                    <a:pt x="1563584" y="338447"/>
                    <a:pt x="2299855" y="138545"/>
                    <a:pt x="3111335" y="71252"/>
                  </a:cubicBezTo>
                  <a:cubicBezTo>
                    <a:pt x="3922815" y="3959"/>
                    <a:pt x="4908467" y="0"/>
                    <a:pt x="5913911" y="71252"/>
                  </a:cubicBezTo>
                  <a:cubicBezTo>
                    <a:pt x="6919355" y="142504"/>
                    <a:pt x="8595756" y="427512"/>
                    <a:pt x="9144000" y="498764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9" name="Freeform 48"/>
            <p:cNvSpPr/>
            <p:nvPr/>
          </p:nvSpPr>
          <p:spPr>
            <a:xfrm>
              <a:off x="-23751" y="5640779"/>
              <a:ext cx="3004457" cy="1211283"/>
            </a:xfrm>
            <a:custGeom>
              <a:avLst/>
              <a:gdLst>
                <a:gd name="connsiteX0" fmla="*/ 0 w 3004457"/>
                <a:gd name="connsiteY0" fmla="*/ 0 h 1211283"/>
                <a:gd name="connsiteX1" fmla="*/ 3004457 w 3004457"/>
                <a:gd name="connsiteY1" fmla="*/ 1211283 h 121128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3004457" h="1211283">
                  <a:moveTo>
                    <a:pt x="0" y="0"/>
                  </a:moveTo>
                  <a:cubicBezTo>
                    <a:pt x="1103415" y="501732"/>
                    <a:pt x="2206831" y="1003465"/>
                    <a:pt x="3004457" y="1211283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1" name="Freeform 50"/>
            <p:cNvSpPr/>
            <p:nvPr/>
          </p:nvSpPr>
          <p:spPr>
            <a:xfrm>
              <a:off x="-11875" y="5284519"/>
              <a:ext cx="9144000" cy="1478478"/>
            </a:xfrm>
            <a:custGeom>
              <a:avLst/>
              <a:gdLst>
                <a:gd name="connsiteX0" fmla="*/ 0 w 9144000"/>
                <a:gd name="connsiteY0" fmla="*/ 0 h 1478478"/>
                <a:gd name="connsiteX1" fmla="*/ 1104405 w 9144000"/>
                <a:gd name="connsiteY1" fmla="*/ 344385 h 1478478"/>
                <a:gd name="connsiteX2" fmla="*/ 3194462 w 9144000"/>
                <a:gd name="connsiteY2" fmla="*/ 866899 h 1478478"/>
                <a:gd name="connsiteX3" fmla="*/ 5676405 w 9144000"/>
                <a:gd name="connsiteY3" fmla="*/ 1282536 h 1478478"/>
                <a:gd name="connsiteX4" fmla="*/ 7730836 w 9144000"/>
                <a:gd name="connsiteY4" fmla="*/ 1448790 h 1478478"/>
                <a:gd name="connsiteX5" fmla="*/ 8573984 w 9144000"/>
                <a:gd name="connsiteY5" fmla="*/ 1460665 h 1478478"/>
                <a:gd name="connsiteX6" fmla="*/ 9144000 w 9144000"/>
                <a:gd name="connsiteY6" fmla="*/ 1425039 h 14784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9144000" h="1478478">
                  <a:moveTo>
                    <a:pt x="0" y="0"/>
                  </a:moveTo>
                  <a:cubicBezTo>
                    <a:pt x="285997" y="99951"/>
                    <a:pt x="571995" y="199902"/>
                    <a:pt x="1104405" y="344385"/>
                  </a:cubicBezTo>
                  <a:cubicBezTo>
                    <a:pt x="1636815" y="488868"/>
                    <a:pt x="2432462" y="710541"/>
                    <a:pt x="3194462" y="866899"/>
                  </a:cubicBezTo>
                  <a:cubicBezTo>
                    <a:pt x="3956462" y="1023258"/>
                    <a:pt x="4920343" y="1185554"/>
                    <a:pt x="5676405" y="1282536"/>
                  </a:cubicBezTo>
                  <a:cubicBezTo>
                    <a:pt x="6432467" y="1379518"/>
                    <a:pt x="7247906" y="1419102"/>
                    <a:pt x="7730836" y="1448790"/>
                  </a:cubicBezTo>
                  <a:cubicBezTo>
                    <a:pt x="8213766" y="1478478"/>
                    <a:pt x="8338457" y="1464623"/>
                    <a:pt x="8573984" y="1460665"/>
                  </a:cubicBezTo>
                  <a:cubicBezTo>
                    <a:pt x="8809511" y="1456707"/>
                    <a:pt x="8976755" y="1440873"/>
                    <a:pt x="9144000" y="1425039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2" name="Freeform 51"/>
            <p:cNvSpPr/>
            <p:nvPr/>
          </p:nvSpPr>
          <p:spPr>
            <a:xfrm>
              <a:off x="2137558" y="5132120"/>
              <a:ext cx="6982691" cy="1719942"/>
            </a:xfrm>
            <a:custGeom>
              <a:avLst/>
              <a:gdLst>
                <a:gd name="connsiteX0" fmla="*/ 0 w 6982691"/>
                <a:gd name="connsiteY0" fmla="*/ 1719942 h 1719942"/>
                <a:gd name="connsiteX1" fmla="*/ 546265 w 6982691"/>
                <a:gd name="connsiteY1" fmla="*/ 1185553 h 1719942"/>
                <a:gd name="connsiteX2" fmla="*/ 1330037 w 6982691"/>
                <a:gd name="connsiteY2" fmla="*/ 710540 h 1719942"/>
                <a:gd name="connsiteX3" fmla="*/ 2078182 w 6982691"/>
                <a:gd name="connsiteY3" fmla="*/ 437407 h 1719942"/>
                <a:gd name="connsiteX4" fmla="*/ 3348842 w 6982691"/>
                <a:gd name="connsiteY4" fmla="*/ 152399 h 1719942"/>
                <a:gd name="connsiteX5" fmla="*/ 4001985 w 6982691"/>
                <a:gd name="connsiteY5" fmla="*/ 69272 h 1719942"/>
                <a:gd name="connsiteX6" fmla="*/ 5047013 w 6982691"/>
                <a:gd name="connsiteY6" fmla="*/ 9896 h 1719942"/>
                <a:gd name="connsiteX7" fmla="*/ 5890161 w 6982691"/>
                <a:gd name="connsiteY7" fmla="*/ 9896 h 1719942"/>
                <a:gd name="connsiteX8" fmla="*/ 6495803 w 6982691"/>
                <a:gd name="connsiteY8" fmla="*/ 9896 h 1719942"/>
                <a:gd name="connsiteX9" fmla="*/ 6899564 w 6982691"/>
                <a:gd name="connsiteY9" fmla="*/ 33646 h 1719942"/>
                <a:gd name="connsiteX10" fmla="*/ 6982691 w 6982691"/>
                <a:gd name="connsiteY10" fmla="*/ 45522 h 17199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6982691" h="1719942">
                  <a:moveTo>
                    <a:pt x="0" y="1719942"/>
                  </a:moveTo>
                  <a:cubicBezTo>
                    <a:pt x="162296" y="1536864"/>
                    <a:pt x="324592" y="1353787"/>
                    <a:pt x="546265" y="1185553"/>
                  </a:cubicBezTo>
                  <a:cubicBezTo>
                    <a:pt x="767938" y="1017319"/>
                    <a:pt x="1074718" y="835231"/>
                    <a:pt x="1330037" y="710540"/>
                  </a:cubicBezTo>
                  <a:cubicBezTo>
                    <a:pt x="1585356" y="585849"/>
                    <a:pt x="1741715" y="530430"/>
                    <a:pt x="2078182" y="437407"/>
                  </a:cubicBezTo>
                  <a:cubicBezTo>
                    <a:pt x="2414649" y="344384"/>
                    <a:pt x="3028208" y="213755"/>
                    <a:pt x="3348842" y="152399"/>
                  </a:cubicBezTo>
                  <a:cubicBezTo>
                    <a:pt x="3669476" y="91043"/>
                    <a:pt x="3718957" y="93022"/>
                    <a:pt x="4001985" y="69272"/>
                  </a:cubicBezTo>
                  <a:cubicBezTo>
                    <a:pt x="4285013" y="45522"/>
                    <a:pt x="4732317" y="19792"/>
                    <a:pt x="5047013" y="9896"/>
                  </a:cubicBezTo>
                  <a:cubicBezTo>
                    <a:pt x="5361709" y="0"/>
                    <a:pt x="5890161" y="9896"/>
                    <a:pt x="5890161" y="9896"/>
                  </a:cubicBezTo>
                  <a:lnTo>
                    <a:pt x="6495803" y="9896"/>
                  </a:lnTo>
                  <a:cubicBezTo>
                    <a:pt x="6664037" y="13854"/>
                    <a:pt x="6818416" y="27708"/>
                    <a:pt x="6899564" y="33646"/>
                  </a:cubicBezTo>
                  <a:cubicBezTo>
                    <a:pt x="6980712" y="39584"/>
                    <a:pt x="6953003" y="37605"/>
                    <a:pt x="6982691" y="45522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3" name="Hexagon 52"/>
            <p:cNvSpPr/>
            <p:nvPr/>
          </p:nvSpPr>
          <p:spPr>
            <a:xfrm rot="1800000">
              <a:off x="2996165" y="2859252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4" name="Hexagon 53"/>
            <p:cNvSpPr/>
            <p:nvPr/>
          </p:nvSpPr>
          <p:spPr>
            <a:xfrm rot="1800000">
              <a:off x="3720065" y="41260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5" name="Hexagon 54"/>
            <p:cNvSpPr/>
            <p:nvPr/>
          </p:nvSpPr>
          <p:spPr>
            <a:xfrm rot="1800000">
              <a:off x="3729591" y="1592427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6" name="Hexagon 55"/>
            <p:cNvSpPr/>
            <p:nvPr/>
          </p:nvSpPr>
          <p:spPr>
            <a:xfrm rot="1800000">
              <a:off x="2977115" y="32560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4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7" name="Hexagon 56"/>
            <p:cNvSpPr/>
            <p:nvPr/>
          </p:nvSpPr>
          <p:spPr>
            <a:xfrm rot="1800000">
              <a:off x="4463014" y="53833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6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8" name="Freeform 57"/>
            <p:cNvSpPr/>
            <p:nvPr/>
          </p:nvSpPr>
          <p:spPr>
            <a:xfrm rot="1800000">
              <a:off x="-382404" y="4201528"/>
              <a:ext cx="1261499" cy="1388236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261499"/>
                <a:gd name="connsiteY0" fmla="*/ 105098 h 1388236"/>
                <a:gd name="connsiteX1" fmla="*/ 56357 w 1261499"/>
                <a:gd name="connsiteY1" fmla="*/ 0 h 1388236"/>
                <a:gd name="connsiteX2" fmla="*/ 865241 w 1261499"/>
                <a:gd name="connsiteY2" fmla="*/ 0 h 1388236"/>
                <a:gd name="connsiteX3" fmla="*/ 1261499 w 1261499"/>
                <a:gd name="connsiteY3" fmla="*/ 694118 h 1388236"/>
                <a:gd name="connsiteX4" fmla="*/ 865241 w 1261499"/>
                <a:gd name="connsiteY4" fmla="*/ 1388236 h 1388236"/>
                <a:gd name="connsiteX5" fmla="*/ 56357 w 1261499"/>
                <a:gd name="connsiteY5" fmla="*/ 1388236 h 1388236"/>
                <a:gd name="connsiteX6" fmla="*/ 0 w 1261499"/>
                <a:gd name="connsiteY6" fmla="*/ 105098 h 1388236"/>
                <a:gd name="connsiteX0" fmla="*/ 0 w 1261499"/>
                <a:gd name="connsiteY0" fmla="*/ 105098 h 1388236"/>
                <a:gd name="connsiteX1" fmla="*/ 56357 w 1261499"/>
                <a:gd name="connsiteY1" fmla="*/ 0 h 1388236"/>
                <a:gd name="connsiteX2" fmla="*/ 865241 w 1261499"/>
                <a:gd name="connsiteY2" fmla="*/ 0 h 1388236"/>
                <a:gd name="connsiteX3" fmla="*/ 1261499 w 1261499"/>
                <a:gd name="connsiteY3" fmla="*/ 694118 h 1388236"/>
                <a:gd name="connsiteX4" fmla="*/ 865241 w 1261499"/>
                <a:gd name="connsiteY4" fmla="*/ 1388236 h 1388236"/>
                <a:gd name="connsiteX5" fmla="*/ 744578 w 1261499"/>
                <a:gd name="connsiteY5" fmla="*/ 1387893 h 1388236"/>
                <a:gd name="connsiteX6" fmla="*/ 0 w 1261499"/>
                <a:gd name="connsiteY6" fmla="*/ 105098 h 13882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61499" h="1388236">
                  <a:moveTo>
                    <a:pt x="0" y="105098"/>
                  </a:moveTo>
                  <a:lnTo>
                    <a:pt x="56357" y="0"/>
                  </a:lnTo>
                  <a:lnTo>
                    <a:pt x="865241" y="0"/>
                  </a:lnTo>
                  <a:lnTo>
                    <a:pt x="1261499" y="694118"/>
                  </a:lnTo>
                  <a:lnTo>
                    <a:pt x="865241" y="1388236"/>
                  </a:lnTo>
                  <a:lnTo>
                    <a:pt x="744578" y="1387893"/>
                  </a:lnTo>
                  <a:lnTo>
                    <a:pt x="0" y="105098"/>
                  </a:lnTo>
                  <a:close/>
                </a:path>
              </a:pathLst>
            </a:cu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9" name="Hexagon 58"/>
            <p:cNvSpPr/>
            <p:nvPr/>
          </p:nvSpPr>
          <p:spPr>
            <a:xfrm rot="1800000">
              <a:off x="24365" y="5402429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0" name="Hexagon 59"/>
            <p:cNvSpPr/>
            <p:nvPr/>
          </p:nvSpPr>
          <p:spPr>
            <a:xfrm rot="1800000">
              <a:off x="52941" y="284972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1" name="Hexagon 60"/>
            <p:cNvSpPr/>
            <p:nvPr/>
          </p:nvSpPr>
          <p:spPr>
            <a:xfrm rot="1800000">
              <a:off x="776840" y="4126077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2" name="Hexagon 61"/>
            <p:cNvSpPr/>
            <p:nvPr/>
          </p:nvSpPr>
          <p:spPr>
            <a:xfrm rot="1800000">
              <a:off x="1510265" y="541195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3" name="Hexagon 62"/>
            <p:cNvSpPr/>
            <p:nvPr/>
          </p:nvSpPr>
          <p:spPr>
            <a:xfrm rot="1800000">
              <a:off x="1529316" y="2859252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4" name="Hexagon 63"/>
            <p:cNvSpPr/>
            <p:nvPr/>
          </p:nvSpPr>
          <p:spPr>
            <a:xfrm rot="1800000">
              <a:off x="795890" y="156385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5" name="Hexagon 64"/>
            <p:cNvSpPr/>
            <p:nvPr/>
          </p:nvSpPr>
          <p:spPr>
            <a:xfrm rot="1800000">
              <a:off x="6806166" y="414512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6" name="Hexagon 65"/>
            <p:cNvSpPr/>
            <p:nvPr/>
          </p:nvSpPr>
          <p:spPr>
            <a:xfrm rot="1800000">
              <a:off x="7549116" y="5421479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7" name="Hexagon 66"/>
            <p:cNvSpPr/>
            <p:nvPr/>
          </p:nvSpPr>
          <p:spPr>
            <a:xfrm rot="1800000">
              <a:off x="7549117" y="28687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8" name="Freeform 67"/>
            <p:cNvSpPr/>
            <p:nvPr/>
          </p:nvSpPr>
          <p:spPr>
            <a:xfrm rot="1800000">
              <a:off x="8306521" y="4055629"/>
              <a:ext cx="1243407" cy="1388236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474029 w 1601400"/>
                <a:gd name="connsiteY2" fmla="*/ 4016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243407"/>
                <a:gd name="connsiteY0" fmla="*/ 694118 h 1388236"/>
                <a:gd name="connsiteX1" fmla="*/ 396258 w 1243407"/>
                <a:gd name="connsiteY1" fmla="*/ 0 h 1388236"/>
                <a:gd name="connsiteX2" fmla="*/ 474029 w 1243407"/>
                <a:gd name="connsiteY2" fmla="*/ 4016 h 1388236"/>
                <a:gd name="connsiteX3" fmla="*/ 1243407 w 1243407"/>
                <a:gd name="connsiteY3" fmla="*/ 1325983 h 1388236"/>
                <a:gd name="connsiteX4" fmla="*/ 1205142 w 1243407"/>
                <a:gd name="connsiteY4" fmla="*/ 1388236 h 1388236"/>
                <a:gd name="connsiteX5" fmla="*/ 396258 w 1243407"/>
                <a:gd name="connsiteY5" fmla="*/ 1388236 h 1388236"/>
                <a:gd name="connsiteX6" fmla="*/ 0 w 1243407"/>
                <a:gd name="connsiteY6" fmla="*/ 694118 h 13882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43407" h="1388236">
                  <a:moveTo>
                    <a:pt x="0" y="694118"/>
                  </a:moveTo>
                  <a:lnTo>
                    <a:pt x="396258" y="0"/>
                  </a:lnTo>
                  <a:lnTo>
                    <a:pt x="474029" y="4016"/>
                  </a:lnTo>
                  <a:lnTo>
                    <a:pt x="1243407" y="1325983"/>
                  </a:lnTo>
                  <a:lnTo>
                    <a:pt x="1205142" y="1388236"/>
                  </a:lnTo>
                  <a:lnTo>
                    <a:pt x="396258" y="1388236"/>
                  </a:lnTo>
                  <a:lnTo>
                    <a:pt x="0" y="694118"/>
                  </a:lnTo>
                  <a:close/>
                </a:path>
              </a:pathLst>
            </a:custGeom>
            <a:solidFill>
              <a:schemeClr val="bg1">
                <a:alpha val="4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9" name="Freeform 68"/>
            <p:cNvSpPr/>
            <p:nvPr/>
          </p:nvSpPr>
          <p:spPr>
            <a:xfrm rot="1800000">
              <a:off x="8306771" y="1511524"/>
              <a:ext cx="1241871" cy="1388822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601400"/>
                <a:gd name="connsiteY0" fmla="*/ 694704 h 1388822"/>
                <a:gd name="connsiteX1" fmla="*/ 396258 w 1601400"/>
                <a:gd name="connsiteY1" fmla="*/ 586 h 1388822"/>
                <a:gd name="connsiteX2" fmla="*/ 482002 w 1601400"/>
                <a:gd name="connsiteY2" fmla="*/ 0 h 1388822"/>
                <a:gd name="connsiteX3" fmla="*/ 1601400 w 1601400"/>
                <a:gd name="connsiteY3" fmla="*/ 694704 h 1388822"/>
                <a:gd name="connsiteX4" fmla="*/ 1205142 w 1601400"/>
                <a:gd name="connsiteY4" fmla="*/ 1388822 h 1388822"/>
                <a:gd name="connsiteX5" fmla="*/ 396258 w 1601400"/>
                <a:gd name="connsiteY5" fmla="*/ 1388822 h 1388822"/>
                <a:gd name="connsiteX6" fmla="*/ 0 w 1601400"/>
                <a:gd name="connsiteY6" fmla="*/ 694704 h 1388822"/>
                <a:gd name="connsiteX0" fmla="*/ 0 w 1241871"/>
                <a:gd name="connsiteY0" fmla="*/ 694704 h 1388822"/>
                <a:gd name="connsiteX1" fmla="*/ 396258 w 1241871"/>
                <a:gd name="connsiteY1" fmla="*/ 586 h 1388822"/>
                <a:gd name="connsiteX2" fmla="*/ 482002 w 1241871"/>
                <a:gd name="connsiteY2" fmla="*/ 0 h 1388822"/>
                <a:gd name="connsiteX3" fmla="*/ 1241871 w 1241871"/>
                <a:gd name="connsiteY3" fmla="*/ 1323912 h 1388822"/>
                <a:gd name="connsiteX4" fmla="*/ 1205142 w 1241871"/>
                <a:gd name="connsiteY4" fmla="*/ 1388822 h 1388822"/>
                <a:gd name="connsiteX5" fmla="*/ 396258 w 1241871"/>
                <a:gd name="connsiteY5" fmla="*/ 1388822 h 1388822"/>
                <a:gd name="connsiteX6" fmla="*/ 0 w 1241871"/>
                <a:gd name="connsiteY6" fmla="*/ 694704 h 138882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41871" h="1388822">
                  <a:moveTo>
                    <a:pt x="0" y="694704"/>
                  </a:moveTo>
                  <a:lnTo>
                    <a:pt x="396258" y="586"/>
                  </a:lnTo>
                  <a:lnTo>
                    <a:pt x="482002" y="0"/>
                  </a:lnTo>
                  <a:lnTo>
                    <a:pt x="1241871" y="1323912"/>
                  </a:lnTo>
                  <a:lnTo>
                    <a:pt x="1205142" y="1388822"/>
                  </a:lnTo>
                  <a:lnTo>
                    <a:pt x="396258" y="1388822"/>
                  </a:lnTo>
                  <a:lnTo>
                    <a:pt x="0" y="694704"/>
                  </a:lnTo>
                  <a:close/>
                </a:path>
              </a:pathLst>
            </a:cu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46" name="Rectangle 45"/>
          <p:cNvSpPr/>
          <p:nvPr/>
        </p:nvSpPr>
        <p:spPr>
          <a:xfrm>
            <a:off x="4561242" y="-21511"/>
            <a:ext cx="3679116" cy="6271840"/>
          </a:xfrm>
          <a:prstGeom prst="rect">
            <a:avLst/>
          </a:prstGeom>
          <a:solidFill>
            <a:srgbClr val="F5F5F5"/>
          </a:solidFill>
          <a:ln>
            <a:solidFill>
              <a:schemeClr val="bg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7" name="Rectangle 46"/>
          <p:cNvSpPr/>
          <p:nvPr/>
        </p:nvSpPr>
        <p:spPr>
          <a:xfrm>
            <a:off x="4649096" y="-21511"/>
            <a:ext cx="3505200" cy="2312889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4733365" y="2708476"/>
            <a:ext cx="3313355" cy="1702160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4733365" y="4421080"/>
            <a:ext cx="3309803" cy="1260629"/>
          </a:xfrm>
        </p:spPr>
        <p:txBody>
          <a:bodyPr>
            <a:normAutofit/>
          </a:bodyPr>
          <a:lstStyle>
            <a:lvl1pPr marL="0" indent="0" algn="l">
              <a:buNone/>
              <a:defRPr sz="1800">
                <a:solidFill>
                  <a:srgbClr val="424242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s-ES" smtClean="0"/>
              <a:t>Haga clic para modificar el estilo de subtítulo del patrón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738744" y="1516828"/>
            <a:ext cx="2133600" cy="750981"/>
          </a:xfrm>
        </p:spPr>
        <p:txBody>
          <a:bodyPr anchor="b"/>
          <a:lstStyle>
            <a:lvl1pPr algn="l">
              <a:defRPr sz="2400"/>
            </a:lvl1pPr>
          </a:lstStyle>
          <a:p>
            <a:fld id="{6AD684ED-305F-420F-899D-B39E7241B19E}" type="datetimeFigureOut">
              <a:rPr lang="es-CO" smtClean="0"/>
              <a:t>8/09/2022</a:t>
            </a:fld>
            <a:endParaRPr lang="es-CO"/>
          </a:p>
        </p:txBody>
      </p:sp>
      <p:sp>
        <p:nvSpPr>
          <p:cNvPr id="50" name="Rectangle 49"/>
          <p:cNvSpPr/>
          <p:nvPr/>
        </p:nvSpPr>
        <p:spPr>
          <a:xfrm>
            <a:off x="4650889" y="6088284"/>
            <a:ext cx="3505200" cy="8174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5303520" y="5719966"/>
            <a:ext cx="2831592" cy="365125"/>
          </a:xfrm>
        </p:spPr>
        <p:txBody>
          <a:bodyPr>
            <a:normAutofit/>
          </a:bodyPr>
          <a:lstStyle>
            <a:lvl1pPr>
              <a:defRPr>
                <a:solidFill>
                  <a:schemeClr val="accent1"/>
                </a:solidFill>
              </a:defRPr>
            </a:lvl1pPr>
          </a:lstStyle>
          <a:p>
            <a:endParaRPr lang="es-CO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4649096" y="5719966"/>
            <a:ext cx="643666" cy="365125"/>
          </a:xfrm>
        </p:spPr>
        <p:txBody>
          <a:bodyPr/>
          <a:lstStyle>
            <a:lvl1pPr>
              <a:defRPr>
                <a:solidFill>
                  <a:schemeClr val="accent1"/>
                </a:solidFill>
              </a:defRPr>
            </a:lvl1pPr>
          </a:lstStyle>
          <a:p>
            <a:fld id="{FEF592A2-4F5A-45A4-8CCF-2402054143D1}" type="slidenum">
              <a:rPr lang="es-CO" smtClean="0"/>
              <a:t>‹Nº›</a:t>
            </a:fld>
            <a:endParaRPr lang="es-CO"/>
          </a:p>
        </p:txBody>
      </p:sp>
      <p:sp>
        <p:nvSpPr>
          <p:cNvPr id="89" name="Rectangle 88"/>
          <p:cNvSpPr/>
          <p:nvPr/>
        </p:nvSpPr>
        <p:spPr>
          <a:xfrm>
            <a:off x="4650889" y="6088284"/>
            <a:ext cx="3505200" cy="8174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D684ED-305F-420F-899D-B39E7241B19E}" type="datetimeFigureOut">
              <a:rPr lang="es-CO" smtClean="0"/>
              <a:t>8/09/2022</a:t>
            </a:fld>
            <a:endParaRPr lang="es-CO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F592A2-4F5A-45A4-8CCF-2402054143D1}" type="slidenum">
              <a:rPr lang="es-CO" smtClean="0"/>
              <a:t>‹Nº›</a:t>
            </a:fld>
            <a:endParaRPr lang="es-CO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58645" y="2900829"/>
            <a:ext cx="6637468" cy="1362075"/>
          </a:xfrm>
        </p:spPr>
        <p:txBody>
          <a:bodyPr anchor="b"/>
          <a:lstStyle>
            <a:lvl1pPr algn="l">
              <a:defRPr sz="4000" b="0" cap="none" baseline="0"/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58645" y="4267200"/>
            <a:ext cx="6637467" cy="1520413"/>
          </a:xfrm>
        </p:spPr>
        <p:txBody>
          <a:bodyPr anchor="t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D684ED-305F-420F-899D-B39E7241B19E}" type="datetimeFigureOut">
              <a:rPr lang="es-CO" smtClean="0"/>
              <a:t>8/09/2022</a:t>
            </a:fld>
            <a:endParaRPr lang="es-CO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F592A2-4F5A-45A4-8CCF-2402054143D1}" type="slidenum">
              <a:rPr lang="es-CO" smtClean="0"/>
              <a:t>‹Nº›</a:t>
            </a:fld>
            <a:endParaRPr lang="es-CO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D684ED-305F-420F-899D-B39E7241B19E}" type="datetimeFigureOut">
              <a:rPr lang="es-CO" smtClean="0"/>
              <a:t>8/09/2022</a:t>
            </a:fld>
            <a:endParaRPr lang="es-CO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F592A2-4F5A-45A4-8CCF-2402054143D1}" type="slidenum">
              <a:rPr lang="es-CO" smtClean="0"/>
              <a:t>‹Nº›</a:t>
            </a:fld>
            <a:endParaRPr lang="es-CO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3"/>
          </p:nvPr>
        </p:nvSpPr>
        <p:spPr>
          <a:xfrm>
            <a:off x="1042416" y="2313432"/>
            <a:ext cx="3419856" cy="3493008"/>
          </a:xfrm>
        </p:spPr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14"/>
          </p:nvPr>
        </p:nvSpPr>
        <p:spPr>
          <a:xfrm>
            <a:off x="4645152" y="2313431"/>
            <a:ext cx="3419856" cy="3493008"/>
          </a:xfrm>
        </p:spPr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s-ES" smtClean="0"/>
              <a:t>Haga clic para modificar el estilo de título del patrón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12111" y="2316009"/>
            <a:ext cx="3057148" cy="639762"/>
          </a:xfrm>
        </p:spPr>
        <p:txBody>
          <a:bodyPr anchor="b"/>
          <a:lstStyle>
            <a:lvl1pPr marL="0" indent="0">
              <a:buNone/>
              <a:defRPr sz="2400" b="1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041721" y="2974694"/>
            <a:ext cx="3419856" cy="2835797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11837" y="2316010"/>
            <a:ext cx="3055717" cy="639762"/>
          </a:xfrm>
        </p:spPr>
        <p:txBody>
          <a:bodyPr anchor="b"/>
          <a:lstStyle>
            <a:lvl1pPr marL="0" indent="0">
              <a:buNone/>
              <a:defRPr sz="2400" b="1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152" y="2974694"/>
            <a:ext cx="3419856" cy="2835797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D684ED-305F-420F-899D-B39E7241B19E}" type="datetimeFigureOut">
              <a:rPr lang="es-CO" smtClean="0"/>
              <a:t>8/09/2022</a:t>
            </a:fld>
            <a:endParaRPr lang="es-CO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F592A2-4F5A-45A4-8CCF-2402054143D1}" type="slidenum">
              <a:rPr lang="es-CO" smtClean="0"/>
              <a:t>‹Nº›</a:t>
            </a:fld>
            <a:endParaRPr lang="es-CO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ó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D684ED-305F-420F-899D-B39E7241B19E}" type="datetimeFigureOut">
              <a:rPr lang="es-CO" smtClean="0"/>
              <a:t>8/09/2022</a:t>
            </a:fld>
            <a:endParaRPr lang="es-CO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F592A2-4F5A-45A4-8CCF-2402054143D1}" type="slidenum">
              <a:rPr lang="es-CO" smtClean="0"/>
              <a:t>‹Nº›</a:t>
            </a:fld>
            <a:endParaRPr lang="es-CO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D684ED-305F-420F-899D-B39E7241B19E}" type="datetimeFigureOut">
              <a:rPr lang="es-CO" smtClean="0"/>
              <a:t>8/09/2022</a:t>
            </a:fld>
            <a:endParaRPr lang="es-CO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F592A2-4F5A-45A4-8CCF-2402054143D1}" type="slidenum">
              <a:rPr lang="es-CO" smtClean="0"/>
              <a:t>‹Nº›</a:t>
            </a:fld>
            <a:endParaRPr lang="es-CO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4" name="Group 43"/>
          <p:cNvGrpSpPr/>
          <p:nvPr/>
        </p:nvGrpSpPr>
        <p:grpSpPr>
          <a:xfrm>
            <a:off x="-382404" y="0"/>
            <a:ext cx="9932332" cy="6858000"/>
            <a:chOff x="-382404" y="0"/>
            <a:chExt cx="9932332" cy="6858000"/>
          </a:xfrm>
        </p:grpSpPr>
        <p:grpSp>
          <p:nvGrpSpPr>
            <p:cNvPr id="45" name="Group 44"/>
            <p:cNvGrpSpPr/>
            <p:nvPr/>
          </p:nvGrpSpPr>
          <p:grpSpPr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72" name="Group 4"/>
              <p:cNvGrpSpPr/>
              <p:nvPr/>
            </p:nvGrpSpPr>
            <p:grpSpPr>
              <a:xfrm>
                <a:off x="0" y="0"/>
                <a:ext cx="2514600" cy="6858000"/>
                <a:chOff x="0" y="0"/>
                <a:chExt cx="2514600" cy="6858000"/>
              </a:xfrm>
            </p:grpSpPr>
            <p:sp>
              <p:nvSpPr>
                <p:cNvPr id="84" name="Rectangle 83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5" name="Rectangle 2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6" name="Rectangle 3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grpSp>
            <p:nvGrpSpPr>
              <p:cNvPr id="73" name="Group 5"/>
              <p:cNvGrpSpPr/>
              <p:nvPr/>
            </p:nvGrpSpPr>
            <p:grpSpPr>
              <a:xfrm>
                <a:off x="422910" y="0"/>
                <a:ext cx="2514600" cy="6858000"/>
                <a:chOff x="0" y="0"/>
                <a:chExt cx="2514600" cy="6858000"/>
              </a:xfrm>
            </p:grpSpPr>
            <p:sp>
              <p:nvSpPr>
                <p:cNvPr id="81" name="Rectangle 80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2" name="Rectangle 81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3" name="Rectangle 82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grpSp>
            <p:nvGrpSpPr>
              <p:cNvPr id="74" name="Group 9"/>
              <p:cNvGrpSpPr/>
              <p:nvPr/>
            </p:nvGrpSpPr>
            <p:grpSpPr>
              <a:xfrm rot="10800000">
                <a:off x="6629400" y="0"/>
                <a:ext cx="2514600" cy="6858000"/>
                <a:chOff x="0" y="0"/>
                <a:chExt cx="2514600" cy="6858000"/>
              </a:xfrm>
            </p:grpSpPr>
            <p:sp>
              <p:nvSpPr>
                <p:cNvPr id="78" name="Rectangle 77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79" name="Rectangle 78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0" name="Rectangle 79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sp>
            <p:nvSpPr>
              <p:cNvPr id="75" name="Rectangle 74"/>
              <p:cNvSpPr/>
              <p:nvPr/>
            </p:nvSpPr>
            <p:spPr>
              <a:xfrm>
                <a:off x="3810000" y="0"/>
                <a:ext cx="28194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76" name="Rectangle 75"/>
              <p:cNvSpPr/>
              <p:nvPr/>
            </p:nvSpPr>
            <p:spPr>
              <a:xfrm>
                <a:off x="2895600" y="0"/>
                <a:ext cx="4572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77" name="Rectangle 76"/>
              <p:cNvSpPr/>
              <p:nvPr/>
            </p:nvSpPr>
            <p:spPr>
              <a:xfrm>
                <a:off x="3124200" y="0"/>
                <a:ext cx="7620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sp>
          <p:nvSpPr>
            <p:cNvPr id="47" name="Freeform 46"/>
            <p:cNvSpPr/>
            <p:nvPr/>
          </p:nvSpPr>
          <p:spPr>
            <a:xfrm>
              <a:off x="-11875" y="5035138"/>
              <a:ext cx="9144000" cy="1175655"/>
            </a:xfrm>
            <a:custGeom>
              <a:avLst/>
              <a:gdLst>
                <a:gd name="connsiteX0" fmla="*/ 0 w 9144000"/>
                <a:gd name="connsiteY0" fmla="*/ 1116280 h 1175656"/>
                <a:gd name="connsiteX1" fmla="*/ 1674420 w 9144000"/>
                <a:gd name="connsiteY1" fmla="*/ 1163781 h 1175656"/>
                <a:gd name="connsiteX2" fmla="*/ 4120737 w 9144000"/>
                <a:gd name="connsiteY2" fmla="*/ 1045028 h 1175656"/>
                <a:gd name="connsiteX3" fmla="*/ 7172696 w 9144000"/>
                <a:gd name="connsiteY3" fmla="*/ 605641 h 1175656"/>
                <a:gd name="connsiteX4" fmla="*/ 9144000 w 9144000"/>
                <a:gd name="connsiteY4" fmla="*/ 0 h 1175656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116279 h 1175655"/>
                <a:gd name="connsiteX1" fmla="*/ 1674420 w 9144000"/>
                <a:gd name="connsiteY1" fmla="*/ 1163780 h 1175655"/>
                <a:gd name="connsiteX2" fmla="*/ 4120737 w 9144000"/>
                <a:gd name="connsiteY2" fmla="*/ 1045027 h 1175655"/>
                <a:gd name="connsiteX3" fmla="*/ 7172696 w 9144000"/>
                <a:gd name="connsiteY3" fmla="*/ 605640 h 1175655"/>
                <a:gd name="connsiteX4" fmla="*/ 9144000 w 9144000"/>
                <a:gd name="connsiteY4" fmla="*/ 0 h 117565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144000" h="1175655">
                  <a:moveTo>
                    <a:pt x="0" y="1116279"/>
                  </a:moveTo>
                  <a:cubicBezTo>
                    <a:pt x="493815" y="1145967"/>
                    <a:pt x="987631" y="1175655"/>
                    <a:pt x="1674420" y="1163780"/>
                  </a:cubicBezTo>
                  <a:cubicBezTo>
                    <a:pt x="2361209" y="1151905"/>
                    <a:pt x="3204358" y="1138050"/>
                    <a:pt x="4120737" y="1045027"/>
                  </a:cubicBezTo>
                  <a:cubicBezTo>
                    <a:pt x="5037116" y="952004"/>
                    <a:pt x="6335486" y="779811"/>
                    <a:pt x="7172696" y="605640"/>
                  </a:cubicBezTo>
                  <a:cubicBezTo>
                    <a:pt x="8009907" y="431469"/>
                    <a:pt x="8866910" y="154379"/>
                    <a:pt x="9144000" y="0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8" name="Freeform 47"/>
            <p:cNvSpPr/>
            <p:nvPr/>
          </p:nvSpPr>
          <p:spPr>
            <a:xfrm>
              <a:off x="-11875" y="3467595"/>
              <a:ext cx="9144000" cy="890650"/>
            </a:xfrm>
            <a:custGeom>
              <a:avLst/>
              <a:gdLst>
                <a:gd name="connsiteX0" fmla="*/ 0 w 9144000"/>
                <a:gd name="connsiteY0" fmla="*/ 890650 h 890650"/>
                <a:gd name="connsiteX1" fmla="*/ 1045028 w 9144000"/>
                <a:gd name="connsiteY1" fmla="*/ 475013 h 890650"/>
                <a:gd name="connsiteX2" fmla="*/ 3111335 w 9144000"/>
                <a:gd name="connsiteY2" fmla="*/ 71252 h 890650"/>
                <a:gd name="connsiteX3" fmla="*/ 5913911 w 9144000"/>
                <a:gd name="connsiteY3" fmla="*/ 71252 h 890650"/>
                <a:gd name="connsiteX4" fmla="*/ 9144000 w 9144000"/>
                <a:gd name="connsiteY4" fmla="*/ 498764 h 8906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144000" h="890650">
                  <a:moveTo>
                    <a:pt x="0" y="890650"/>
                  </a:moveTo>
                  <a:cubicBezTo>
                    <a:pt x="263236" y="751114"/>
                    <a:pt x="526472" y="611579"/>
                    <a:pt x="1045028" y="475013"/>
                  </a:cubicBezTo>
                  <a:cubicBezTo>
                    <a:pt x="1563584" y="338447"/>
                    <a:pt x="2299855" y="138545"/>
                    <a:pt x="3111335" y="71252"/>
                  </a:cubicBezTo>
                  <a:cubicBezTo>
                    <a:pt x="3922815" y="3959"/>
                    <a:pt x="4908467" y="0"/>
                    <a:pt x="5913911" y="71252"/>
                  </a:cubicBezTo>
                  <a:cubicBezTo>
                    <a:pt x="6919355" y="142504"/>
                    <a:pt x="8595756" y="427512"/>
                    <a:pt x="9144000" y="498764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9" name="Freeform 48"/>
            <p:cNvSpPr/>
            <p:nvPr/>
          </p:nvSpPr>
          <p:spPr>
            <a:xfrm>
              <a:off x="-23751" y="5640779"/>
              <a:ext cx="3004457" cy="1211283"/>
            </a:xfrm>
            <a:custGeom>
              <a:avLst/>
              <a:gdLst>
                <a:gd name="connsiteX0" fmla="*/ 0 w 3004457"/>
                <a:gd name="connsiteY0" fmla="*/ 0 h 1211283"/>
                <a:gd name="connsiteX1" fmla="*/ 3004457 w 3004457"/>
                <a:gd name="connsiteY1" fmla="*/ 1211283 h 121128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3004457" h="1211283">
                  <a:moveTo>
                    <a:pt x="0" y="0"/>
                  </a:moveTo>
                  <a:cubicBezTo>
                    <a:pt x="1103415" y="501732"/>
                    <a:pt x="2206831" y="1003465"/>
                    <a:pt x="3004457" y="1211283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0" name="Freeform 49"/>
            <p:cNvSpPr/>
            <p:nvPr/>
          </p:nvSpPr>
          <p:spPr>
            <a:xfrm>
              <a:off x="-11875" y="5284519"/>
              <a:ext cx="9144000" cy="1478478"/>
            </a:xfrm>
            <a:custGeom>
              <a:avLst/>
              <a:gdLst>
                <a:gd name="connsiteX0" fmla="*/ 0 w 9144000"/>
                <a:gd name="connsiteY0" fmla="*/ 0 h 1478478"/>
                <a:gd name="connsiteX1" fmla="*/ 1104405 w 9144000"/>
                <a:gd name="connsiteY1" fmla="*/ 344385 h 1478478"/>
                <a:gd name="connsiteX2" fmla="*/ 3194462 w 9144000"/>
                <a:gd name="connsiteY2" fmla="*/ 866899 h 1478478"/>
                <a:gd name="connsiteX3" fmla="*/ 5676405 w 9144000"/>
                <a:gd name="connsiteY3" fmla="*/ 1282536 h 1478478"/>
                <a:gd name="connsiteX4" fmla="*/ 7730836 w 9144000"/>
                <a:gd name="connsiteY4" fmla="*/ 1448790 h 1478478"/>
                <a:gd name="connsiteX5" fmla="*/ 8573984 w 9144000"/>
                <a:gd name="connsiteY5" fmla="*/ 1460665 h 1478478"/>
                <a:gd name="connsiteX6" fmla="*/ 9144000 w 9144000"/>
                <a:gd name="connsiteY6" fmla="*/ 1425039 h 14784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9144000" h="1478478">
                  <a:moveTo>
                    <a:pt x="0" y="0"/>
                  </a:moveTo>
                  <a:cubicBezTo>
                    <a:pt x="285997" y="99951"/>
                    <a:pt x="571995" y="199902"/>
                    <a:pt x="1104405" y="344385"/>
                  </a:cubicBezTo>
                  <a:cubicBezTo>
                    <a:pt x="1636815" y="488868"/>
                    <a:pt x="2432462" y="710541"/>
                    <a:pt x="3194462" y="866899"/>
                  </a:cubicBezTo>
                  <a:cubicBezTo>
                    <a:pt x="3956462" y="1023258"/>
                    <a:pt x="4920343" y="1185554"/>
                    <a:pt x="5676405" y="1282536"/>
                  </a:cubicBezTo>
                  <a:cubicBezTo>
                    <a:pt x="6432467" y="1379518"/>
                    <a:pt x="7247906" y="1419102"/>
                    <a:pt x="7730836" y="1448790"/>
                  </a:cubicBezTo>
                  <a:cubicBezTo>
                    <a:pt x="8213766" y="1478478"/>
                    <a:pt x="8338457" y="1464623"/>
                    <a:pt x="8573984" y="1460665"/>
                  </a:cubicBezTo>
                  <a:cubicBezTo>
                    <a:pt x="8809511" y="1456707"/>
                    <a:pt x="8976755" y="1440873"/>
                    <a:pt x="9144000" y="1425039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1" name="Freeform 50"/>
            <p:cNvSpPr/>
            <p:nvPr/>
          </p:nvSpPr>
          <p:spPr>
            <a:xfrm>
              <a:off x="2137558" y="5132120"/>
              <a:ext cx="6982691" cy="1719942"/>
            </a:xfrm>
            <a:custGeom>
              <a:avLst/>
              <a:gdLst>
                <a:gd name="connsiteX0" fmla="*/ 0 w 6982691"/>
                <a:gd name="connsiteY0" fmla="*/ 1719942 h 1719942"/>
                <a:gd name="connsiteX1" fmla="*/ 546265 w 6982691"/>
                <a:gd name="connsiteY1" fmla="*/ 1185553 h 1719942"/>
                <a:gd name="connsiteX2" fmla="*/ 1330037 w 6982691"/>
                <a:gd name="connsiteY2" fmla="*/ 710540 h 1719942"/>
                <a:gd name="connsiteX3" fmla="*/ 2078182 w 6982691"/>
                <a:gd name="connsiteY3" fmla="*/ 437407 h 1719942"/>
                <a:gd name="connsiteX4" fmla="*/ 3348842 w 6982691"/>
                <a:gd name="connsiteY4" fmla="*/ 152399 h 1719942"/>
                <a:gd name="connsiteX5" fmla="*/ 4001985 w 6982691"/>
                <a:gd name="connsiteY5" fmla="*/ 69272 h 1719942"/>
                <a:gd name="connsiteX6" fmla="*/ 5047013 w 6982691"/>
                <a:gd name="connsiteY6" fmla="*/ 9896 h 1719942"/>
                <a:gd name="connsiteX7" fmla="*/ 5890161 w 6982691"/>
                <a:gd name="connsiteY7" fmla="*/ 9896 h 1719942"/>
                <a:gd name="connsiteX8" fmla="*/ 6495803 w 6982691"/>
                <a:gd name="connsiteY8" fmla="*/ 9896 h 1719942"/>
                <a:gd name="connsiteX9" fmla="*/ 6899564 w 6982691"/>
                <a:gd name="connsiteY9" fmla="*/ 33646 h 1719942"/>
                <a:gd name="connsiteX10" fmla="*/ 6982691 w 6982691"/>
                <a:gd name="connsiteY10" fmla="*/ 45522 h 17199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6982691" h="1719942">
                  <a:moveTo>
                    <a:pt x="0" y="1719942"/>
                  </a:moveTo>
                  <a:cubicBezTo>
                    <a:pt x="162296" y="1536864"/>
                    <a:pt x="324592" y="1353787"/>
                    <a:pt x="546265" y="1185553"/>
                  </a:cubicBezTo>
                  <a:cubicBezTo>
                    <a:pt x="767938" y="1017319"/>
                    <a:pt x="1074718" y="835231"/>
                    <a:pt x="1330037" y="710540"/>
                  </a:cubicBezTo>
                  <a:cubicBezTo>
                    <a:pt x="1585356" y="585849"/>
                    <a:pt x="1741715" y="530430"/>
                    <a:pt x="2078182" y="437407"/>
                  </a:cubicBezTo>
                  <a:cubicBezTo>
                    <a:pt x="2414649" y="344384"/>
                    <a:pt x="3028208" y="213755"/>
                    <a:pt x="3348842" y="152399"/>
                  </a:cubicBezTo>
                  <a:cubicBezTo>
                    <a:pt x="3669476" y="91043"/>
                    <a:pt x="3718957" y="93022"/>
                    <a:pt x="4001985" y="69272"/>
                  </a:cubicBezTo>
                  <a:cubicBezTo>
                    <a:pt x="4285013" y="45522"/>
                    <a:pt x="4732317" y="19792"/>
                    <a:pt x="5047013" y="9896"/>
                  </a:cubicBezTo>
                  <a:cubicBezTo>
                    <a:pt x="5361709" y="0"/>
                    <a:pt x="5890161" y="9896"/>
                    <a:pt x="5890161" y="9896"/>
                  </a:cubicBezTo>
                  <a:lnTo>
                    <a:pt x="6495803" y="9896"/>
                  </a:lnTo>
                  <a:cubicBezTo>
                    <a:pt x="6664037" y="13854"/>
                    <a:pt x="6818416" y="27708"/>
                    <a:pt x="6899564" y="33646"/>
                  </a:cubicBezTo>
                  <a:cubicBezTo>
                    <a:pt x="6980712" y="39584"/>
                    <a:pt x="6953003" y="37605"/>
                    <a:pt x="6982691" y="45522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2" name="Hexagon 51"/>
            <p:cNvSpPr/>
            <p:nvPr/>
          </p:nvSpPr>
          <p:spPr>
            <a:xfrm rot="1800000">
              <a:off x="2996165" y="2859252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3" name="Hexagon 52"/>
            <p:cNvSpPr/>
            <p:nvPr/>
          </p:nvSpPr>
          <p:spPr>
            <a:xfrm rot="1800000">
              <a:off x="3720065" y="41260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4" name="Hexagon 53"/>
            <p:cNvSpPr/>
            <p:nvPr/>
          </p:nvSpPr>
          <p:spPr>
            <a:xfrm rot="1800000">
              <a:off x="3729591" y="1592427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5" name="Hexagon 54"/>
            <p:cNvSpPr/>
            <p:nvPr/>
          </p:nvSpPr>
          <p:spPr>
            <a:xfrm rot="1800000">
              <a:off x="2977115" y="32560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4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6" name="Hexagon 55"/>
            <p:cNvSpPr/>
            <p:nvPr/>
          </p:nvSpPr>
          <p:spPr>
            <a:xfrm rot="1800000">
              <a:off x="4463014" y="53833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6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9" name="Freeform 58"/>
            <p:cNvSpPr/>
            <p:nvPr/>
          </p:nvSpPr>
          <p:spPr>
            <a:xfrm rot="1800000">
              <a:off x="-382404" y="4201528"/>
              <a:ext cx="1261499" cy="1388236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261499"/>
                <a:gd name="connsiteY0" fmla="*/ 105098 h 1388236"/>
                <a:gd name="connsiteX1" fmla="*/ 56357 w 1261499"/>
                <a:gd name="connsiteY1" fmla="*/ 0 h 1388236"/>
                <a:gd name="connsiteX2" fmla="*/ 865241 w 1261499"/>
                <a:gd name="connsiteY2" fmla="*/ 0 h 1388236"/>
                <a:gd name="connsiteX3" fmla="*/ 1261499 w 1261499"/>
                <a:gd name="connsiteY3" fmla="*/ 694118 h 1388236"/>
                <a:gd name="connsiteX4" fmla="*/ 865241 w 1261499"/>
                <a:gd name="connsiteY4" fmla="*/ 1388236 h 1388236"/>
                <a:gd name="connsiteX5" fmla="*/ 56357 w 1261499"/>
                <a:gd name="connsiteY5" fmla="*/ 1388236 h 1388236"/>
                <a:gd name="connsiteX6" fmla="*/ 0 w 1261499"/>
                <a:gd name="connsiteY6" fmla="*/ 105098 h 1388236"/>
                <a:gd name="connsiteX0" fmla="*/ 0 w 1261499"/>
                <a:gd name="connsiteY0" fmla="*/ 105098 h 1388236"/>
                <a:gd name="connsiteX1" fmla="*/ 56357 w 1261499"/>
                <a:gd name="connsiteY1" fmla="*/ 0 h 1388236"/>
                <a:gd name="connsiteX2" fmla="*/ 865241 w 1261499"/>
                <a:gd name="connsiteY2" fmla="*/ 0 h 1388236"/>
                <a:gd name="connsiteX3" fmla="*/ 1261499 w 1261499"/>
                <a:gd name="connsiteY3" fmla="*/ 694118 h 1388236"/>
                <a:gd name="connsiteX4" fmla="*/ 865241 w 1261499"/>
                <a:gd name="connsiteY4" fmla="*/ 1388236 h 1388236"/>
                <a:gd name="connsiteX5" fmla="*/ 744578 w 1261499"/>
                <a:gd name="connsiteY5" fmla="*/ 1387893 h 1388236"/>
                <a:gd name="connsiteX6" fmla="*/ 0 w 1261499"/>
                <a:gd name="connsiteY6" fmla="*/ 105098 h 13882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61499" h="1388236">
                  <a:moveTo>
                    <a:pt x="0" y="105098"/>
                  </a:moveTo>
                  <a:lnTo>
                    <a:pt x="56357" y="0"/>
                  </a:lnTo>
                  <a:lnTo>
                    <a:pt x="865241" y="0"/>
                  </a:lnTo>
                  <a:lnTo>
                    <a:pt x="1261499" y="694118"/>
                  </a:lnTo>
                  <a:lnTo>
                    <a:pt x="865241" y="1388236"/>
                  </a:lnTo>
                  <a:lnTo>
                    <a:pt x="744578" y="1387893"/>
                  </a:lnTo>
                  <a:lnTo>
                    <a:pt x="0" y="105098"/>
                  </a:lnTo>
                  <a:close/>
                </a:path>
              </a:pathLst>
            </a:cu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0" name="Hexagon 59"/>
            <p:cNvSpPr/>
            <p:nvPr/>
          </p:nvSpPr>
          <p:spPr>
            <a:xfrm rot="1800000">
              <a:off x="24365" y="5402429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2" name="Hexagon 61"/>
            <p:cNvSpPr/>
            <p:nvPr/>
          </p:nvSpPr>
          <p:spPr>
            <a:xfrm rot="1800000">
              <a:off x="52941" y="284972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3" name="Hexagon 62"/>
            <p:cNvSpPr/>
            <p:nvPr/>
          </p:nvSpPr>
          <p:spPr>
            <a:xfrm rot="1800000">
              <a:off x="776840" y="4126077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4" name="Hexagon 63"/>
            <p:cNvSpPr/>
            <p:nvPr/>
          </p:nvSpPr>
          <p:spPr>
            <a:xfrm rot="1800000">
              <a:off x="1510265" y="541195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5" name="Hexagon 64"/>
            <p:cNvSpPr/>
            <p:nvPr/>
          </p:nvSpPr>
          <p:spPr>
            <a:xfrm rot="1800000">
              <a:off x="1529316" y="2859252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6" name="Hexagon 65"/>
            <p:cNvSpPr/>
            <p:nvPr/>
          </p:nvSpPr>
          <p:spPr>
            <a:xfrm rot="1800000">
              <a:off x="795890" y="156385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7" name="Hexagon 66"/>
            <p:cNvSpPr/>
            <p:nvPr/>
          </p:nvSpPr>
          <p:spPr>
            <a:xfrm rot="1800000">
              <a:off x="6806166" y="414512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8" name="Hexagon 67"/>
            <p:cNvSpPr/>
            <p:nvPr/>
          </p:nvSpPr>
          <p:spPr>
            <a:xfrm rot="1800000">
              <a:off x="7549116" y="5421479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9" name="Hexagon 68"/>
            <p:cNvSpPr/>
            <p:nvPr/>
          </p:nvSpPr>
          <p:spPr>
            <a:xfrm rot="1800000">
              <a:off x="7549117" y="28687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0" name="Freeform 69"/>
            <p:cNvSpPr/>
            <p:nvPr/>
          </p:nvSpPr>
          <p:spPr>
            <a:xfrm rot="1800000">
              <a:off x="8306521" y="4055629"/>
              <a:ext cx="1243407" cy="1388236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474029 w 1601400"/>
                <a:gd name="connsiteY2" fmla="*/ 4016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243407"/>
                <a:gd name="connsiteY0" fmla="*/ 694118 h 1388236"/>
                <a:gd name="connsiteX1" fmla="*/ 396258 w 1243407"/>
                <a:gd name="connsiteY1" fmla="*/ 0 h 1388236"/>
                <a:gd name="connsiteX2" fmla="*/ 474029 w 1243407"/>
                <a:gd name="connsiteY2" fmla="*/ 4016 h 1388236"/>
                <a:gd name="connsiteX3" fmla="*/ 1243407 w 1243407"/>
                <a:gd name="connsiteY3" fmla="*/ 1325983 h 1388236"/>
                <a:gd name="connsiteX4" fmla="*/ 1205142 w 1243407"/>
                <a:gd name="connsiteY4" fmla="*/ 1388236 h 1388236"/>
                <a:gd name="connsiteX5" fmla="*/ 396258 w 1243407"/>
                <a:gd name="connsiteY5" fmla="*/ 1388236 h 1388236"/>
                <a:gd name="connsiteX6" fmla="*/ 0 w 1243407"/>
                <a:gd name="connsiteY6" fmla="*/ 694118 h 13882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43407" h="1388236">
                  <a:moveTo>
                    <a:pt x="0" y="694118"/>
                  </a:moveTo>
                  <a:lnTo>
                    <a:pt x="396258" y="0"/>
                  </a:lnTo>
                  <a:lnTo>
                    <a:pt x="474029" y="4016"/>
                  </a:lnTo>
                  <a:lnTo>
                    <a:pt x="1243407" y="1325983"/>
                  </a:lnTo>
                  <a:lnTo>
                    <a:pt x="1205142" y="1388236"/>
                  </a:lnTo>
                  <a:lnTo>
                    <a:pt x="396258" y="1388236"/>
                  </a:lnTo>
                  <a:lnTo>
                    <a:pt x="0" y="694118"/>
                  </a:lnTo>
                  <a:close/>
                </a:path>
              </a:pathLst>
            </a:custGeom>
            <a:solidFill>
              <a:schemeClr val="bg1">
                <a:alpha val="4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1" name="Freeform 70"/>
            <p:cNvSpPr/>
            <p:nvPr/>
          </p:nvSpPr>
          <p:spPr>
            <a:xfrm rot="1800000">
              <a:off x="8306771" y="1511524"/>
              <a:ext cx="1241871" cy="1388822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601400"/>
                <a:gd name="connsiteY0" fmla="*/ 694704 h 1388822"/>
                <a:gd name="connsiteX1" fmla="*/ 396258 w 1601400"/>
                <a:gd name="connsiteY1" fmla="*/ 586 h 1388822"/>
                <a:gd name="connsiteX2" fmla="*/ 482002 w 1601400"/>
                <a:gd name="connsiteY2" fmla="*/ 0 h 1388822"/>
                <a:gd name="connsiteX3" fmla="*/ 1601400 w 1601400"/>
                <a:gd name="connsiteY3" fmla="*/ 694704 h 1388822"/>
                <a:gd name="connsiteX4" fmla="*/ 1205142 w 1601400"/>
                <a:gd name="connsiteY4" fmla="*/ 1388822 h 1388822"/>
                <a:gd name="connsiteX5" fmla="*/ 396258 w 1601400"/>
                <a:gd name="connsiteY5" fmla="*/ 1388822 h 1388822"/>
                <a:gd name="connsiteX6" fmla="*/ 0 w 1601400"/>
                <a:gd name="connsiteY6" fmla="*/ 694704 h 1388822"/>
                <a:gd name="connsiteX0" fmla="*/ 0 w 1241871"/>
                <a:gd name="connsiteY0" fmla="*/ 694704 h 1388822"/>
                <a:gd name="connsiteX1" fmla="*/ 396258 w 1241871"/>
                <a:gd name="connsiteY1" fmla="*/ 586 h 1388822"/>
                <a:gd name="connsiteX2" fmla="*/ 482002 w 1241871"/>
                <a:gd name="connsiteY2" fmla="*/ 0 h 1388822"/>
                <a:gd name="connsiteX3" fmla="*/ 1241871 w 1241871"/>
                <a:gd name="connsiteY3" fmla="*/ 1323912 h 1388822"/>
                <a:gd name="connsiteX4" fmla="*/ 1205142 w 1241871"/>
                <a:gd name="connsiteY4" fmla="*/ 1388822 h 1388822"/>
                <a:gd name="connsiteX5" fmla="*/ 396258 w 1241871"/>
                <a:gd name="connsiteY5" fmla="*/ 1388822 h 1388822"/>
                <a:gd name="connsiteX6" fmla="*/ 0 w 1241871"/>
                <a:gd name="connsiteY6" fmla="*/ 694704 h 138882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41871" h="1388822">
                  <a:moveTo>
                    <a:pt x="0" y="694704"/>
                  </a:moveTo>
                  <a:lnTo>
                    <a:pt x="396258" y="586"/>
                  </a:lnTo>
                  <a:lnTo>
                    <a:pt x="482002" y="0"/>
                  </a:lnTo>
                  <a:lnTo>
                    <a:pt x="1241871" y="1323912"/>
                  </a:lnTo>
                  <a:lnTo>
                    <a:pt x="1205142" y="1388822"/>
                  </a:lnTo>
                  <a:lnTo>
                    <a:pt x="396258" y="1388822"/>
                  </a:lnTo>
                  <a:lnTo>
                    <a:pt x="0" y="694704"/>
                  </a:lnTo>
                  <a:close/>
                </a:path>
              </a:pathLst>
            </a:cu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46" name="Rectangle 45"/>
          <p:cNvSpPr/>
          <p:nvPr/>
        </p:nvSpPr>
        <p:spPr>
          <a:xfrm>
            <a:off x="4561242" y="-21511"/>
            <a:ext cx="3679116" cy="6271840"/>
          </a:xfrm>
          <a:prstGeom prst="rect">
            <a:avLst/>
          </a:prstGeom>
          <a:solidFill>
            <a:srgbClr val="F5F5F5"/>
          </a:solidFill>
          <a:ln>
            <a:solidFill>
              <a:schemeClr val="bg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7" name="Rectangle 56"/>
          <p:cNvSpPr/>
          <p:nvPr/>
        </p:nvSpPr>
        <p:spPr>
          <a:xfrm>
            <a:off x="4649096" y="-21510"/>
            <a:ext cx="3505200" cy="623938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D684ED-305F-420F-899D-B39E7241B19E}" type="datetimeFigureOut">
              <a:rPr lang="es-CO" smtClean="0"/>
              <a:t>8/09/2022</a:t>
            </a:fld>
            <a:endParaRPr lang="es-CO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F592A2-4F5A-45A4-8CCF-2402054143D1}" type="slidenum">
              <a:rPr lang="es-CO" smtClean="0"/>
              <a:t>‹Nº›</a:t>
            </a:fld>
            <a:endParaRPr lang="es-CO"/>
          </a:p>
        </p:txBody>
      </p:sp>
      <p:sp>
        <p:nvSpPr>
          <p:cNvPr id="58" name="Rectangle 57"/>
          <p:cNvSpPr/>
          <p:nvPr/>
        </p:nvSpPr>
        <p:spPr>
          <a:xfrm>
            <a:off x="905571" y="601883"/>
            <a:ext cx="3562257" cy="5648445"/>
          </a:xfrm>
          <a:prstGeom prst="rect">
            <a:avLst/>
          </a:prstGeom>
          <a:solidFill>
            <a:schemeClr val="bg1"/>
          </a:solidFill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145894" y="856527"/>
            <a:ext cx="3090440" cy="5150734"/>
          </a:xfrm>
        </p:spPr>
        <p:txBody>
          <a:bodyPr/>
          <a:lstStyle>
            <a:lvl1pPr>
              <a:defRPr sz="2400"/>
            </a:lvl1pPr>
            <a:lvl2pPr>
              <a:defRPr sz="2200"/>
            </a:lvl2pPr>
            <a:lvl3pPr>
              <a:defRPr sz="2000"/>
            </a:lvl3pPr>
            <a:lvl4pPr>
              <a:defRPr sz="1800"/>
            </a:lvl4pPr>
            <a:lvl5pPr>
              <a:defRPr sz="16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61" name="Rectangle 60"/>
          <p:cNvSpPr/>
          <p:nvPr/>
        </p:nvSpPr>
        <p:spPr>
          <a:xfrm>
            <a:off x="4650889" y="6088284"/>
            <a:ext cx="3505200" cy="8174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4641448" y="5724835"/>
            <a:ext cx="3493664" cy="365125"/>
          </a:xfrm>
        </p:spPr>
        <p:txBody>
          <a:bodyPr>
            <a:normAutofit/>
          </a:bodyPr>
          <a:lstStyle/>
          <a:p>
            <a:endParaRPr lang="es-CO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39833" y="2657434"/>
            <a:ext cx="3304572" cy="1463153"/>
          </a:xfrm>
        </p:spPr>
        <p:txBody>
          <a:bodyPr anchor="b">
            <a:normAutofit/>
          </a:bodyPr>
          <a:lstStyle>
            <a:lvl1pPr algn="l">
              <a:defRPr sz="2800" b="0"/>
            </a:lvl1pPr>
          </a:lstStyle>
          <a:p>
            <a:r>
              <a:rPr lang="es-ES" smtClean="0"/>
              <a:t>Haga clic para modificar el estilo de título del patrón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36592" y="4136994"/>
            <a:ext cx="3298784" cy="1517904"/>
          </a:xfrm>
        </p:spPr>
        <p:txBody>
          <a:bodyPr>
            <a:normAutofit/>
          </a:bodyPr>
          <a:lstStyle>
            <a:lvl1pPr marL="0" indent="0">
              <a:buNone/>
              <a:defRPr sz="1600">
                <a:solidFill>
                  <a:srgbClr val="424242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4" name="Group 43"/>
          <p:cNvGrpSpPr/>
          <p:nvPr/>
        </p:nvGrpSpPr>
        <p:grpSpPr>
          <a:xfrm>
            <a:off x="-382404" y="0"/>
            <a:ext cx="9932332" cy="6858000"/>
            <a:chOff x="-382404" y="0"/>
            <a:chExt cx="9932332" cy="6858000"/>
          </a:xfrm>
        </p:grpSpPr>
        <p:grpSp>
          <p:nvGrpSpPr>
            <p:cNvPr id="45" name="Group 44"/>
            <p:cNvGrpSpPr/>
            <p:nvPr/>
          </p:nvGrpSpPr>
          <p:grpSpPr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75" name="Group 4"/>
              <p:cNvGrpSpPr/>
              <p:nvPr/>
            </p:nvGrpSpPr>
            <p:grpSpPr>
              <a:xfrm>
                <a:off x="0" y="0"/>
                <a:ext cx="2514600" cy="6858000"/>
                <a:chOff x="0" y="0"/>
                <a:chExt cx="2514600" cy="6858000"/>
              </a:xfrm>
            </p:grpSpPr>
            <p:sp>
              <p:nvSpPr>
                <p:cNvPr id="87" name="Rectangle 86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8" name="Rectangle 2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9" name="Rectangle 3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grpSp>
            <p:nvGrpSpPr>
              <p:cNvPr id="76" name="Group 5"/>
              <p:cNvGrpSpPr/>
              <p:nvPr/>
            </p:nvGrpSpPr>
            <p:grpSpPr>
              <a:xfrm>
                <a:off x="422910" y="0"/>
                <a:ext cx="2514600" cy="6858000"/>
                <a:chOff x="0" y="0"/>
                <a:chExt cx="2514600" cy="6858000"/>
              </a:xfrm>
            </p:grpSpPr>
            <p:sp>
              <p:nvSpPr>
                <p:cNvPr id="84" name="Rectangle 83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5" name="Rectangle 84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6" name="Rectangle 85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grpSp>
            <p:nvGrpSpPr>
              <p:cNvPr id="77" name="Group 9"/>
              <p:cNvGrpSpPr/>
              <p:nvPr/>
            </p:nvGrpSpPr>
            <p:grpSpPr>
              <a:xfrm rot="10800000">
                <a:off x="6629400" y="0"/>
                <a:ext cx="2514600" cy="6858000"/>
                <a:chOff x="0" y="0"/>
                <a:chExt cx="2514600" cy="6858000"/>
              </a:xfrm>
            </p:grpSpPr>
            <p:sp>
              <p:nvSpPr>
                <p:cNvPr id="81" name="Rectangle 80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2" name="Rectangle 81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3" name="Rectangle 82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sp>
            <p:nvSpPr>
              <p:cNvPr id="78" name="Rectangle 77"/>
              <p:cNvSpPr/>
              <p:nvPr/>
            </p:nvSpPr>
            <p:spPr>
              <a:xfrm>
                <a:off x="3810000" y="0"/>
                <a:ext cx="28194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79" name="Rectangle 78"/>
              <p:cNvSpPr/>
              <p:nvPr/>
            </p:nvSpPr>
            <p:spPr>
              <a:xfrm>
                <a:off x="2895600" y="0"/>
                <a:ext cx="4572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80" name="Rectangle 79"/>
              <p:cNvSpPr/>
              <p:nvPr/>
            </p:nvSpPr>
            <p:spPr>
              <a:xfrm>
                <a:off x="3124200" y="0"/>
                <a:ext cx="7620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sp>
          <p:nvSpPr>
            <p:cNvPr id="46" name="Freeform 45"/>
            <p:cNvSpPr/>
            <p:nvPr/>
          </p:nvSpPr>
          <p:spPr>
            <a:xfrm>
              <a:off x="-11875" y="5035138"/>
              <a:ext cx="9144000" cy="1175655"/>
            </a:xfrm>
            <a:custGeom>
              <a:avLst/>
              <a:gdLst>
                <a:gd name="connsiteX0" fmla="*/ 0 w 9144000"/>
                <a:gd name="connsiteY0" fmla="*/ 1116280 h 1175656"/>
                <a:gd name="connsiteX1" fmla="*/ 1674420 w 9144000"/>
                <a:gd name="connsiteY1" fmla="*/ 1163781 h 1175656"/>
                <a:gd name="connsiteX2" fmla="*/ 4120737 w 9144000"/>
                <a:gd name="connsiteY2" fmla="*/ 1045028 h 1175656"/>
                <a:gd name="connsiteX3" fmla="*/ 7172696 w 9144000"/>
                <a:gd name="connsiteY3" fmla="*/ 605641 h 1175656"/>
                <a:gd name="connsiteX4" fmla="*/ 9144000 w 9144000"/>
                <a:gd name="connsiteY4" fmla="*/ 0 h 1175656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116279 h 1175655"/>
                <a:gd name="connsiteX1" fmla="*/ 1674420 w 9144000"/>
                <a:gd name="connsiteY1" fmla="*/ 1163780 h 1175655"/>
                <a:gd name="connsiteX2" fmla="*/ 4120737 w 9144000"/>
                <a:gd name="connsiteY2" fmla="*/ 1045027 h 1175655"/>
                <a:gd name="connsiteX3" fmla="*/ 7172696 w 9144000"/>
                <a:gd name="connsiteY3" fmla="*/ 605640 h 1175655"/>
                <a:gd name="connsiteX4" fmla="*/ 9144000 w 9144000"/>
                <a:gd name="connsiteY4" fmla="*/ 0 h 117565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144000" h="1175655">
                  <a:moveTo>
                    <a:pt x="0" y="1116279"/>
                  </a:moveTo>
                  <a:cubicBezTo>
                    <a:pt x="493815" y="1145967"/>
                    <a:pt x="987631" y="1175655"/>
                    <a:pt x="1674420" y="1163780"/>
                  </a:cubicBezTo>
                  <a:cubicBezTo>
                    <a:pt x="2361209" y="1151905"/>
                    <a:pt x="3204358" y="1138050"/>
                    <a:pt x="4120737" y="1045027"/>
                  </a:cubicBezTo>
                  <a:cubicBezTo>
                    <a:pt x="5037116" y="952004"/>
                    <a:pt x="6335486" y="779811"/>
                    <a:pt x="7172696" y="605640"/>
                  </a:cubicBezTo>
                  <a:cubicBezTo>
                    <a:pt x="8009907" y="431469"/>
                    <a:pt x="8866910" y="154379"/>
                    <a:pt x="9144000" y="0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7" name="Freeform 46"/>
            <p:cNvSpPr/>
            <p:nvPr/>
          </p:nvSpPr>
          <p:spPr>
            <a:xfrm>
              <a:off x="-11875" y="3467595"/>
              <a:ext cx="9144000" cy="890650"/>
            </a:xfrm>
            <a:custGeom>
              <a:avLst/>
              <a:gdLst>
                <a:gd name="connsiteX0" fmla="*/ 0 w 9144000"/>
                <a:gd name="connsiteY0" fmla="*/ 890650 h 890650"/>
                <a:gd name="connsiteX1" fmla="*/ 1045028 w 9144000"/>
                <a:gd name="connsiteY1" fmla="*/ 475013 h 890650"/>
                <a:gd name="connsiteX2" fmla="*/ 3111335 w 9144000"/>
                <a:gd name="connsiteY2" fmla="*/ 71252 h 890650"/>
                <a:gd name="connsiteX3" fmla="*/ 5913911 w 9144000"/>
                <a:gd name="connsiteY3" fmla="*/ 71252 h 890650"/>
                <a:gd name="connsiteX4" fmla="*/ 9144000 w 9144000"/>
                <a:gd name="connsiteY4" fmla="*/ 498764 h 8906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144000" h="890650">
                  <a:moveTo>
                    <a:pt x="0" y="890650"/>
                  </a:moveTo>
                  <a:cubicBezTo>
                    <a:pt x="263236" y="751114"/>
                    <a:pt x="526472" y="611579"/>
                    <a:pt x="1045028" y="475013"/>
                  </a:cubicBezTo>
                  <a:cubicBezTo>
                    <a:pt x="1563584" y="338447"/>
                    <a:pt x="2299855" y="138545"/>
                    <a:pt x="3111335" y="71252"/>
                  </a:cubicBezTo>
                  <a:cubicBezTo>
                    <a:pt x="3922815" y="3959"/>
                    <a:pt x="4908467" y="0"/>
                    <a:pt x="5913911" y="71252"/>
                  </a:cubicBezTo>
                  <a:cubicBezTo>
                    <a:pt x="6919355" y="142504"/>
                    <a:pt x="8595756" y="427512"/>
                    <a:pt x="9144000" y="498764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8" name="Freeform 47"/>
            <p:cNvSpPr/>
            <p:nvPr/>
          </p:nvSpPr>
          <p:spPr>
            <a:xfrm>
              <a:off x="-23751" y="5640779"/>
              <a:ext cx="3004457" cy="1211283"/>
            </a:xfrm>
            <a:custGeom>
              <a:avLst/>
              <a:gdLst>
                <a:gd name="connsiteX0" fmla="*/ 0 w 3004457"/>
                <a:gd name="connsiteY0" fmla="*/ 0 h 1211283"/>
                <a:gd name="connsiteX1" fmla="*/ 3004457 w 3004457"/>
                <a:gd name="connsiteY1" fmla="*/ 1211283 h 121128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3004457" h="1211283">
                  <a:moveTo>
                    <a:pt x="0" y="0"/>
                  </a:moveTo>
                  <a:cubicBezTo>
                    <a:pt x="1103415" y="501732"/>
                    <a:pt x="2206831" y="1003465"/>
                    <a:pt x="3004457" y="1211283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9" name="Freeform 48"/>
            <p:cNvSpPr/>
            <p:nvPr/>
          </p:nvSpPr>
          <p:spPr>
            <a:xfrm>
              <a:off x="-11875" y="5284519"/>
              <a:ext cx="9144000" cy="1478478"/>
            </a:xfrm>
            <a:custGeom>
              <a:avLst/>
              <a:gdLst>
                <a:gd name="connsiteX0" fmla="*/ 0 w 9144000"/>
                <a:gd name="connsiteY0" fmla="*/ 0 h 1478478"/>
                <a:gd name="connsiteX1" fmla="*/ 1104405 w 9144000"/>
                <a:gd name="connsiteY1" fmla="*/ 344385 h 1478478"/>
                <a:gd name="connsiteX2" fmla="*/ 3194462 w 9144000"/>
                <a:gd name="connsiteY2" fmla="*/ 866899 h 1478478"/>
                <a:gd name="connsiteX3" fmla="*/ 5676405 w 9144000"/>
                <a:gd name="connsiteY3" fmla="*/ 1282536 h 1478478"/>
                <a:gd name="connsiteX4" fmla="*/ 7730836 w 9144000"/>
                <a:gd name="connsiteY4" fmla="*/ 1448790 h 1478478"/>
                <a:gd name="connsiteX5" fmla="*/ 8573984 w 9144000"/>
                <a:gd name="connsiteY5" fmla="*/ 1460665 h 1478478"/>
                <a:gd name="connsiteX6" fmla="*/ 9144000 w 9144000"/>
                <a:gd name="connsiteY6" fmla="*/ 1425039 h 14784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9144000" h="1478478">
                  <a:moveTo>
                    <a:pt x="0" y="0"/>
                  </a:moveTo>
                  <a:cubicBezTo>
                    <a:pt x="285997" y="99951"/>
                    <a:pt x="571995" y="199902"/>
                    <a:pt x="1104405" y="344385"/>
                  </a:cubicBezTo>
                  <a:cubicBezTo>
                    <a:pt x="1636815" y="488868"/>
                    <a:pt x="2432462" y="710541"/>
                    <a:pt x="3194462" y="866899"/>
                  </a:cubicBezTo>
                  <a:cubicBezTo>
                    <a:pt x="3956462" y="1023258"/>
                    <a:pt x="4920343" y="1185554"/>
                    <a:pt x="5676405" y="1282536"/>
                  </a:cubicBezTo>
                  <a:cubicBezTo>
                    <a:pt x="6432467" y="1379518"/>
                    <a:pt x="7247906" y="1419102"/>
                    <a:pt x="7730836" y="1448790"/>
                  </a:cubicBezTo>
                  <a:cubicBezTo>
                    <a:pt x="8213766" y="1478478"/>
                    <a:pt x="8338457" y="1464623"/>
                    <a:pt x="8573984" y="1460665"/>
                  </a:cubicBezTo>
                  <a:cubicBezTo>
                    <a:pt x="8809511" y="1456707"/>
                    <a:pt x="8976755" y="1440873"/>
                    <a:pt x="9144000" y="1425039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0" name="Freeform 49"/>
            <p:cNvSpPr/>
            <p:nvPr/>
          </p:nvSpPr>
          <p:spPr>
            <a:xfrm>
              <a:off x="2137558" y="5132120"/>
              <a:ext cx="6982691" cy="1719942"/>
            </a:xfrm>
            <a:custGeom>
              <a:avLst/>
              <a:gdLst>
                <a:gd name="connsiteX0" fmla="*/ 0 w 6982691"/>
                <a:gd name="connsiteY0" fmla="*/ 1719942 h 1719942"/>
                <a:gd name="connsiteX1" fmla="*/ 546265 w 6982691"/>
                <a:gd name="connsiteY1" fmla="*/ 1185553 h 1719942"/>
                <a:gd name="connsiteX2" fmla="*/ 1330037 w 6982691"/>
                <a:gd name="connsiteY2" fmla="*/ 710540 h 1719942"/>
                <a:gd name="connsiteX3" fmla="*/ 2078182 w 6982691"/>
                <a:gd name="connsiteY3" fmla="*/ 437407 h 1719942"/>
                <a:gd name="connsiteX4" fmla="*/ 3348842 w 6982691"/>
                <a:gd name="connsiteY4" fmla="*/ 152399 h 1719942"/>
                <a:gd name="connsiteX5" fmla="*/ 4001985 w 6982691"/>
                <a:gd name="connsiteY5" fmla="*/ 69272 h 1719942"/>
                <a:gd name="connsiteX6" fmla="*/ 5047013 w 6982691"/>
                <a:gd name="connsiteY6" fmla="*/ 9896 h 1719942"/>
                <a:gd name="connsiteX7" fmla="*/ 5890161 w 6982691"/>
                <a:gd name="connsiteY7" fmla="*/ 9896 h 1719942"/>
                <a:gd name="connsiteX8" fmla="*/ 6495803 w 6982691"/>
                <a:gd name="connsiteY8" fmla="*/ 9896 h 1719942"/>
                <a:gd name="connsiteX9" fmla="*/ 6899564 w 6982691"/>
                <a:gd name="connsiteY9" fmla="*/ 33646 h 1719942"/>
                <a:gd name="connsiteX10" fmla="*/ 6982691 w 6982691"/>
                <a:gd name="connsiteY10" fmla="*/ 45522 h 17199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6982691" h="1719942">
                  <a:moveTo>
                    <a:pt x="0" y="1719942"/>
                  </a:moveTo>
                  <a:cubicBezTo>
                    <a:pt x="162296" y="1536864"/>
                    <a:pt x="324592" y="1353787"/>
                    <a:pt x="546265" y="1185553"/>
                  </a:cubicBezTo>
                  <a:cubicBezTo>
                    <a:pt x="767938" y="1017319"/>
                    <a:pt x="1074718" y="835231"/>
                    <a:pt x="1330037" y="710540"/>
                  </a:cubicBezTo>
                  <a:cubicBezTo>
                    <a:pt x="1585356" y="585849"/>
                    <a:pt x="1741715" y="530430"/>
                    <a:pt x="2078182" y="437407"/>
                  </a:cubicBezTo>
                  <a:cubicBezTo>
                    <a:pt x="2414649" y="344384"/>
                    <a:pt x="3028208" y="213755"/>
                    <a:pt x="3348842" y="152399"/>
                  </a:cubicBezTo>
                  <a:cubicBezTo>
                    <a:pt x="3669476" y="91043"/>
                    <a:pt x="3718957" y="93022"/>
                    <a:pt x="4001985" y="69272"/>
                  </a:cubicBezTo>
                  <a:cubicBezTo>
                    <a:pt x="4285013" y="45522"/>
                    <a:pt x="4732317" y="19792"/>
                    <a:pt x="5047013" y="9896"/>
                  </a:cubicBezTo>
                  <a:cubicBezTo>
                    <a:pt x="5361709" y="0"/>
                    <a:pt x="5890161" y="9896"/>
                    <a:pt x="5890161" y="9896"/>
                  </a:cubicBezTo>
                  <a:lnTo>
                    <a:pt x="6495803" y="9896"/>
                  </a:lnTo>
                  <a:cubicBezTo>
                    <a:pt x="6664037" y="13854"/>
                    <a:pt x="6818416" y="27708"/>
                    <a:pt x="6899564" y="33646"/>
                  </a:cubicBezTo>
                  <a:cubicBezTo>
                    <a:pt x="6980712" y="39584"/>
                    <a:pt x="6953003" y="37605"/>
                    <a:pt x="6982691" y="45522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1" name="Hexagon 50"/>
            <p:cNvSpPr/>
            <p:nvPr/>
          </p:nvSpPr>
          <p:spPr>
            <a:xfrm rot="1800000">
              <a:off x="2996165" y="2859252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2" name="Hexagon 51"/>
            <p:cNvSpPr/>
            <p:nvPr/>
          </p:nvSpPr>
          <p:spPr>
            <a:xfrm rot="1800000">
              <a:off x="3720065" y="41260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0" name="Hexagon 59"/>
            <p:cNvSpPr/>
            <p:nvPr/>
          </p:nvSpPr>
          <p:spPr>
            <a:xfrm rot="1800000">
              <a:off x="3729591" y="1592427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1" name="Hexagon 60"/>
            <p:cNvSpPr/>
            <p:nvPr/>
          </p:nvSpPr>
          <p:spPr>
            <a:xfrm rot="1800000">
              <a:off x="2977115" y="32560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4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2" name="Hexagon 61"/>
            <p:cNvSpPr/>
            <p:nvPr/>
          </p:nvSpPr>
          <p:spPr>
            <a:xfrm rot="1800000">
              <a:off x="4463014" y="53833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6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3" name="Freeform 62"/>
            <p:cNvSpPr/>
            <p:nvPr/>
          </p:nvSpPr>
          <p:spPr>
            <a:xfrm rot="1800000">
              <a:off x="-382404" y="4201528"/>
              <a:ext cx="1261499" cy="1388236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261499"/>
                <a:gd name="connsiteY0" fmla="*/ 105098 h 1388236"/>
                <a:gd name="connsiteX1" fmla="*/ 56357 w 1261499"/>
                <a:gd name="connsiteY1" fmla="*/ 0 h 1388236"/>
                <a:gd name="connsiteX2" fmla="*/ 865241 w 1261499"/>
                <a:gd name="connsiteY2" fmla="*/ 0 h 1388236"/>
                <a:gd name="connsiteX3" fmla="*/ 1261499 w 1261499"/>
                <a:gd name="connsiteY3" fmla="*/ 694118 h 1388236"/>
                <a:gd name="connsiteX4" fmla="*/ 865241 w 1261499"/>
                <a:gd name="connsiteY4" fmla="*/ 1388236 h 1388236"/>
                <a:gd name="connsiteX5" fmla="*/ 56357 w 1261499"/>
                <a:gd name="connsiteY5" fmla="*/ 1388236 h 1388236"/>
                <a:gd name="connsiteX6" fmla="*/ 0 w 1261499"/>
                <a:gd name="connsiteY6" fmla="*/ 105098 h 1388236"/>
                <a:gd name="connsiteX0" fmla="*/ 0 w 1261499"/>
                <a:gd name="connsiteY0" fmla="*/ 105098 h 1388236"/>
                <a:gd name="connsiteX1" fmla="*/ 56357 w 1261499"/>
                <a:gd name="connsiteY1" fmla="*/ 0 h 1388236"/>
                <a:gd name="connsiteX2" fmla="*/ 865241 w 1261499"/>
                <a:gd name="connsiteY2" fmla="*/ 0 h 1388236"/>
                <a:gd name="connsiteX3" fmla="*/ 1261499 w 1261499"/>
                <a:gd name="connsiteY3" fmla="*/ 694118 h 1388236"/>
                <a:gd name="connsiteX4" fmla="*/ 865241 w 1261499"/>
                <a:gd name="connsiteY4" fmla="*/ 1388236 h 1388236"/>
                <a:gd name="connsiteX5" fmla="*/ 744578 w 1261499"/>
                <a:gd name="connsiteY5" fmla="*/ 1387893 h 1388236"/>
                <a:gd name="connsiteX6" fmla="*/ 0 w 1261499"/>
                <a:gd name="connsiteY6" fmla="*/ 105098 h 13882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61499" h="1388236">
                  <a:moveTo>
                    <a:pt x="0" y="105098"/>
                  </a:moveTo>
                  <a:lnTo>
                    <a:pt x="56357" y="0"/>
                  </a:lnTo>
                  <a:lnTo>
                    <a:pt x="865241" y="0"/>
                  </a:lnTo>
                  <a:lnTo>
                    <a:pt x="1261499" y="694118"/>
                  </a:lnTo>
                  <a:lnTo>
                    <a:pt x="865241" y="1388236"/>
                  </a:lnTo>
                  <a:lnTo>
                    <a:pt x="744578" y="1387893"/>
                  </a:lnTo>
                  <a:lnTo>
                    <a:pt x="0" y="105098"/>
                  </a:lnTo>
                  <a:close/>
                </a:path>
              </a:pathLst>
            </a:cu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4" name="Hexagon 63"/>
            <p:cNvSpPr/>
            <p:nvPr/>
          </p:nvSpPr>
          <p:spPr>
            <a:xfrm rot="1800000">
              <a:off x="24365" y="5402429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5" name="Hexagon 64"/>
            <p:cNvSpPr/>
            <p:nvPr/>
          </p:nvSpPr>
          <p:spPr>
            <a:xfrm rot="1800000">
              <a:off x="52941" y="284972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6" name="Hexagon 65"/>
            <p:cNvSpPr/>
            <p:nvPr/>
          </p:nvSpPr>
          <p:spPr>
            <a:xfrm rot="1800000">
              <a:off x="776840" y="4126077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7" name="Hexagon 66"/>
            <p:cNvSpPr/>
            <p:nvPr/>
          </p:nvSpPr>
          <p:spPr>
            <a:xfrm rot="1800000">
              <a:off x="1510265" y="541195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8" name="Hexagon 67"/>
            <p:cNvSpPr/>
            <p:nvPr/>
          </p:nvSpPr>
          <p:spPr>
            <a:xfrm rot="1800000">
              <a:off x="1529316" y="2859252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9" name="Hexagon 68"/>
            <p:cNvSpPr/>
            <p:nvPr/>
          </p:nvSpPr>
          <p:spPr>
            <a:xfrm rot="1800000">
              <a:off x="795890" y="156385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0" name="Hexagon 69"/>
            <p:cNvSpPr/>
            <p:nvPr/>
          </p:nvSpPr>
          <p:spPr>
            <a:xfrm rot="1800000">
              <a:off x="6806166" y="414512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1" name="Hexagon 70"/>
            <p:cNvSpPr/>
            <p:nvPr/>
          </p:nvSpPr>
          <p:spPr>
            <a:xfrm rot="1800000">
              <a:off x="7549116" y="5421479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2" name="Hexagon 71"/>
            <p:cNvSpPr/>
            <p:nvPr/>
          </p:nvSpPr>
          <p:spPr>
            <a:xfrm rot="1800000">
              <a:off x="7549117" y="28687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3" name="Freeform 72"/>
            <p:cNvSpPr/>
            <p:nvPr/>
          </p:nvSpPr>
          <p:spPr>
            <a:xfrm rot="1800000">
              <a:off x="8306521" y="4055629"/>
              <a:ext cx="1243407" cy="1388236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474029 w 1601400"/>
                <a:gd name="connsiteY2" fmla="*/ 4016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243407"/>
                <a:gd name="connsiteY0" fmla="*/ 694118 h 1388236"/>
                <a:gd name="connsiteX1" fmla="*/ 396258 w 1243407"/>
                <a:gd name="connsiteY1" fmla="*/ 0 h 1388236"/>
                <a:gd name="connsiteX2" fmla="*/ 474029 w 1243407"/>
                <a:gd name="connsiteY2" fmla="*/ 4016 h 1388236"/>
                <a:gd name="connsiteX3" fmla="*/ 1243407 w 1243407"/>
                <a:gd name="connsiteY3" fmla="*/ 1325983 h 1388236"/>
                <a:gd name="connsiteX4" fmla="*/ 1205142 w 1243407"/>
                <a:gd name="connsiteY4" fmla="*/ 1388236 h 1388236"/>
                <a:gd name="connsiteX5" fmla="*/ 396258 w 1243407"/>
                <a:gd name="connsiteY5" fmla="*/ 1388236 h 1388236"/>
                <a:gd name="connsiteX6" fmla="*/ 0 w 1243407"/>
                <a:gd name="connsiteY6" fmla="*/ 694118 h 13882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43407" h="1388236">
                  <a:moveTo>
                    <a:pt x="0" y="694118"/>
                  </a:moveTo>
                  <a:lnTo>
                    <a:pt x="396258" y="0"/>
                  </a:lnTo>
                  <a:lnTo>
                    <a:pt x="474029" y="4016"/>
                  </a:lnTo>
                  <a:lnTo>
                    <a:pt x="1243407" y="1325983"/>
                  </a:lnTo>
                  <a:lnTo>
                    <a:pt x="1205142" y="1388236"/>
                  </a:lnTo>
                  <a:lnTo>
                    <a:pt x="396258" y="1388236"/>
                  </a:lnTo>
                  <a:lnTo>
                    <a:pt x="0" y="694118"/>
                  </a:lnTo>
                  <a:close/>
                </a:path>
              </a:pathLst>
            </a:custGeom>
            <a:solidFill>
              <a:schemeClr val="bg1">
                <a:alpha val="4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4" name="Freeform 73"/>
            <p:cNvSpPr/>
            <p:nvPr/>
          </p:nvSpPr>
          <p:spPr>
            <a:xfrm rot="1800000">
              <a:off x="8306771" y="1511524"/>
              <a:ext cx="1241871" cy="1388822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601400"/>
                <a:gd name="connsiteY0" fmla="*/ 694704 h 1388822"/>
                <a:gd name="connsiteX1" fmla="*/ 396258 w 1601400"/>
                <a:gd name="connsiteY1" fmla="*/ 586 h 1388822"/>
                <a:gd name="connsiteX2" fmla="*/ 482002 w 1601400"/>
                <a:gd name="connsiteY2" fmla="*/ 0 h 1388822"/>
                <a:gd name="connsiteX3" fmla="*/ 1601400 w 1601400"/>
                <a:gd name="connsiteY3" fmla="*/ 694704 h 1388822"/>
                <a:gd name="connsiteX4" fmla="*/ 1205142 w 1601400"/>
                <a:gd name="connsiteY4" fmla="*/ 1388822 h 1388822"/>
                <a:gd name="connsiteX5" fmla="*/ 396258 w 1601400"/>
                <a:gd name="connsiteY5" fmla="*/ 1388822 h 1388822"/>
                <a:gd name="connsiteX6" fmla="*/ 0 w 1601400"/>
                <a:gd name="connsiteY6" fmla="*/ 694704 h 1388822"/>
                <a:gd name="connsiteX0" fmla="*/ 0 w 1241871"/>
                <a:gd name="connsiteY0" fmla="*/ 694704 h 1388822"/>
                <a:gd name="connsiteX1" fmla="*/ 396258 w 1241871"/>
                <a:gd name="connsiteY1" fmla="*/ 586 h 1388822"/>
                <a:gd name="connsiteX2" fmla="*/ 482002 w 1241871"/>
                <a:gd name="connsiteY2" fmla="*/ 0 h 1388822"/>
                <a:gd name="connsiteX3" fmla="*/ 1241871 w 1241871"/>
                <a:gd name="connsiteY3" fmla="*/ 1323912 h 1388822"/>
                <a:gd name="connsiteX4" fmla="*/ 1205142 w 1241871"/>
                <a:gd name="connsiteY4" fmla="*/ 1388822 h 1388822"/>
                <a:gd name="connsiteX5" fmla="*/ 396258 w 1241871"/>
                <a:gd name="connsiteY5" fmla="*/ 1388822 h 1388822"/>
                <a:gd name="connsiteX6" fmla="*/ 0 w 1241871"/>
                <a:gd name="connsiteY6" fmla="*/ 694704 h 138882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41871" h="1388822">
                  <a:moveTo>
                    <a:pt x="0" y="694704"/>
                  </a:moveTo>
                  <a:lnTo>
                    <a:pt x="396258" y="586"/>
                  </a:lnTo>
                  <a:lnTo>
                    <a:pt x="482002" y="0"/>
                  </a:lnTo>
                  <a:lnTo>
                    <a:pt x="1241871" y="1323912"/>
                  </a:lnTo>
                  <a:lnTo>
                    <a:pt x="1205142" y="1388822"/>
                  </a:lnTo>
                  <a:lnTo>
                    <a:pt x="396258" y="1388822"/>
                  </a:lnTo>
                  <a:lnTo>
                    <a:pt x="0" y="694704"/>
                  </a:lnTo>
                  <a:close/>
                </a:path>
              </a:pathLst>
            </a:cu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94" name="Rectangle 93"/>
          <p:cNvSpPr/>
          <p:nvPr/>
        </p:nvSpPr>
        <p:spPr>
          <a:xfrm>
            <a:off x="4561242" y="-21511"/>
            <a:ext cx="3679116" cy="6271840"/>
          </a:xfrm>
          <a:prstGeom prst="rect">
            <a:avLst/>
          </a:prstGeom>
          <a:solidFill>
            <a:srgbClr val="F5F5F5"/>
          </a:solidFill>
          <a:ln>
            <a:solidFill>
              <a:schemeClr val="bg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1" name="Rectangle 100"/>
          <p:cNvSpPr/>
          <p:nvPr/>
        </p:nvSpPr>
        <p:spPr>
          <a:xfrm>
            <a:off x="4649096" y="-21510"/>
            <a:ext cx="3505200" cy="623938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2" name="Rectangle 101"/>
          <p:cNvSpPr/>
          <p:nvPr/>
        </p:nvSpPr>
        <p:spPr>
          <a:xfrm>
            <a:off x="905571" y="601883"/>
            <a:ext cx="3562257" cy="5648445"/>
          </a:xfrm>
          <a:prstGeom prst="rect">
            <a:avLst/>
          </a:prstGeom>
          <a:solidFill>
            <a:srgbClr val="FFFFFF"/>
          </a:solidFill>
          <a:ln w="3175">
            <a:solidFill>
              <a:schemeClr val="tx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5" name="Rectangle 104"/>
          <p:cNvSpPr/>
          <p:nvPr/>
        </p:nvSpPr>
        <p:spPr>
          <a:xfrm>
            <a:off x="4650889" y="6088284"/>
            <a:ext cx="3505200" cy="8174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34424" y="2660904"/>
            <a:ext cx="3300984" cy="1463040"/>
          </a:xfrm>
        </p:spPr>
        <p:txBody>
          <a:bodyPr anchor="b">
            <a:normAutofit/>
          </a:bodyPr>
          <a:lstStyle>
            <a:lvl1pPr algn="l">
              <a:defRPr sz="2800" b="0"/>
            </a:lvl1pPr>
          </a:lstStyle>
          <a:p>
            <a:r>
              <a:rPr lang="es-ES" smtClean="0"/>
              <a:t>Haga clic para modificar el estilo de título del patrón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005208" y="693795"/>
            <a:ext cx="3359623" cy="5468112"/>
          </a:xfrm>
        </p:spPr>
        <p:txBody>
          <a:bodyPr/>
          <a:lstStyle>
            <a:lvl1pPr marL="0" indent="0">
              <a:buNone/>
              <a:defRPr sz="3200">
                <a:solidFill>
                  <a:schemeClr val="accent1"/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s-ES" smtClean="0"/>
              <a:t>Haga clic en el icono para agregar una imagen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34630" y="4133088"/>
            <a:ext cx="3300573" cy="1519561"/>
          </a:xfrm>
        </p:spPr>
        <p:txBody>
          <a:bodyPr>
            <a:normAutofit/>
          </a:bodyPr>
          <a:lstStyle>
            <a:lvl1pPr marL="0" indent="0">
              <a:buNone/>
              <a:defRPr sz="1600">
                <a:solidFill>
                  <a:srgbClr val="424242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D684ED-305F-420F-899D-B39E7241B19E}" type="datetimeFigureOut">
              <a:rPr lang="es-CO" smtClean="0"/>
              <a:t>8/09/2022</a:t>
            </a:fld>
            <a:endParaRPr lang="es-CO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4641448" y="5724835"/>
            <a:ext cx="3493664" cy="365125"/>
          </a:xfrm>
        </p:spPr>
        <p:txBody>
          <a:bodyPr>
            <a:normAutofit/>
          </a:bodyPr>
          <a:lstStyle/>
          <a:p>
            <a:endParaRPr lang="es-CO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F592A2-4F5A-45A4-8CCF-2402054143D1}" type="slidenum">
              <a:rPr lang="es-CO" smtClean="0"/>
              <a:t>‹Nº›</a:t>
            </a:fld>
            <a:endParaRPr lang="es-CO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D684ED-305F-420F-899D-B39E7241B19E}" type="datetimeFigureOut">
              <a:rPr lang="es-CO" smtClean="0"/>
              <a:t>8/09/2022</a:t>
            </a:fld>
            <a:endParaRPr lang="es-CO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F592A2-4F5A-45A4-8CCF-2402054143D1}" type="slidenum">
              <a:rPr lang="es-CO" smtClean="0"/>
              <a:t>‹Nº›</a:t>
            </a:fld>
            <a:endParaRPr lang="es-CO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1030147"/>
            <a:ext cx="1484453" cy="4780344"/>
          </a:xfrm>
        </p:spPr>
        <p:txBody>
          <a:bodyPr vert="eaVert" anchor="ctr"/>
          <a:lstStyle/>
          <a:p>
            <a:r>
              <a:rPr lang="es-ES" smtClean="0"/>
              <a:t>Haga clic para modificar el estilo de título del patrón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053296" y="1030147"/>
            <a:ext cx="5423704" cy="4780344"/>
          </a:xfrm>
        </p:spPr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D684ED-305F-420F-899D-B39E7241B19E}" type="datetimeFigureOut">
              <a:rPr lang="es-CO" smtClean="0"/>
              <a:t>8/09/2022</a:t>
            </a:fld>
            <a:endParaRPr lang="es-CO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F592A2-4F5A-45A4-8CCF-2402054143D1}" type="slidenum">
              <a:rPr lang="es-CO" smtClean="0"/>
              <a:t>‹Nº›</a:t>
            </a:fld>
            <a:endParaRPr lang="es-CO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2" name="Group 41"/>
          <p:cNvGrpSpPr/>
          <p:nvPr/>
        </p:nvGrpSpPr>
        <p:grpSpPr>
          <a:xfrm>
            <a:off x="-304800" y="0"/>
            <a:ext cx="9932332" cy="6858000"/>
            <a:chOff x="-382404" y="0"/>
            <a:chExt cx="9932332" cy="6858000"/>
          </a:xfrm>
        </p:grpSpPr>
        <p:grpSp>
          <p:nvGrpSpPr>
            <p:cNvPr id="43" name="Group 44"/>
            <p:cNvGrpSpPr/>
            <p:nvPr/>
          </p:nvGrpSpPr>
          <p:grpSpPr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101" name="Group 4"/>
              <p:cNvGrpSpPr/>
              <p:nvPr/>
            </p:nvGrpSpPr>
            <p:grpSpPr>
              <a:xfrm>
                <a:off x="0" y="0"/>
                <a:ext cx="2514600" cy="6858000"/>
                <a:chOff x="0" y="0"/>
                <a:chExt cx="2514600" cy="6858000"/>
              </a:xfrm>
            </p:grpSpPr>
            <p:sp>
              <p:nvSpPr>
                <p:cNvPr id="113" name="Rectangle 112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14" name="Rectangle 2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15" name="Rectangle 3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grpSp>
            <p:nvGrpSpPr>
              <p:cNvPr id="102" name="Group 5"/>
              <p:cNvGrpSpPr/>
              <p:nvPr/>
            </p:nvGrpSpPr>
            <p:grpSpPr>
              <a:xfrm>
                <a:off x="422910" y="0"/>
                <a:ext cx="2514600" cy="6858000"/>
                <a:chOff x="0" y="0"/>
                <a:chExt cx="2514600" cy="6858000"/>
              </a:xfrm>
            </p:grpSpPr>
            <p:sp>
              <p:nvSpPr>
                <p:cNvPr id="110" name="Rectangle 109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11" name="Rectangle 110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12" name="Rectangle 111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grpSp>
            <p:nvGrpSpPr>
              <p:cNvPr id="103" name="Group 9"/>
              <p:cNvGrpSpPr/>
              <p:nvPr/>
            </p:nvGrpSpPr>
            <p:grpSpPr>
              <a:xfrm rot="10800000">
                <a:off x="6629400" y="0"/>
                <a:ext cx="2514600" cy="6858000"/>
                <a:chOff x="0" y="0"/>
                <a:chExt cx="2514600" cy="6858000"/>
              </a:xfrm>
            </p:grpSpPr>
            <p:sp>
              <p:nvSpPr>
                <p:cNvPr id="107" name="Rectangle 106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08" name="Rectangle 107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09" name="Rectangle 108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sp>
            <p:nvSpPr>
              <p:cNvPr id="104" name="Rectangle 103"/>
              <p:cNvSpPr/>
              <p:nvPr/>
            </p:nvSpPr>
            <p:spPr>
              <a:xfrm>
                <a:off x="3810000" y="0"/>
                <a:ext cx="28194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05" name="Rectangle 104"/>
              <p:cNvSpPr/>
              <p:nvPr/>
            </p:nvSpPr>
            <p:spPr>
              <a:xfrm>
                <a:off x="2895600" y="0"/>
                <a:ext cx="4572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06" name="Rectangle 105"/>
              <p:cNvSpPr/>
              <p:nvPr/>
            </p:nvSpPr>
            <p:spPr>
              <a:xfrm>
                <a:off x="3124200" y="0"/>
                <a:ext cx="7620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sp>
          <p:nvSpPr>
            <p:cNvPr id="44" name="Freeform 43"/>
            <p:cNvSpPr/>
            <p:nvPr/>
          </p:nvSpPr>
          <p:spPr>
            <a:xfrm>
              <a:off x="-11875" y="5035138"/>
              <a:ext cx="9144000" cy="1175655"/>
            </a:xfrm>
            <a:custGeom>
              <a:avLst/>
              <a:gdLst>
                <a:gd name="connsiteX0" fmla="*/ 0 w 9144000"/>
                <a:gd name="connsiteY0" fmla="*/ 1116280 h 1175656"/>
                <a:gd name="connsiteX1" fmla="*/ 1674420 w 9144000"/>
                <a:gd name="connsiteY1" fmla="*/ 1163781 h 1175656"/>
                <a:gd name="connsiteX2" fmla="*/ 4120737 w 9144000"/>
                <a:gd name="connsiteY2" fmla="*/ 1045028 h 1175656"/>
                <a:gd name="connsiteX3" fmla="*/ 7172696 w 9144000"/>
                <a:gd name="connsiteY3" fmla="*/ 605641 h 1175656"/>
                <a:gd name="connsiteX4" fmla="*/ 9144000 w 9144000"/>
                <a:gd name="connsiteY4" fmla="*/ 0 h 1175656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116279 h 1175655"/>
                <a:gd name="connsiteX1" fmla="*/ 1674420 w 9144000"/>
                <a:gd name="connsiteY1" fmla="*/ 1163780 h 1175655"/>
                <a:gd name="connsiteX2" fmla="*/ 4120737 w 9144000"/>
                <a:gd name="connsiteY2" fmla="*/ 1045027 h 1175655"/>
                <a:gd name="connsiteX3" fmla="*/ 7172696 w 9144000"/>
                <a:gd name="connsiteY3" fmla="*/ 605640 h 1175655"/>
                <a:gd name="connsiteX4" fmla="*/ 9144000 w 9144000"/>
                <a:gd name="connsiteY4" fmla="*/ 0 h 117565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144000" h="1175655">
                  <a:moveTo>
                    <a:pt x="0" y="1116279"/>
                  </a:moveTo>
                  <a:cubicBezTo>
                    <a:pt x="493815" y="1145967"/>
                    <a:pt x="987631" y="1175655"/>
                    <a:pt x="1674420" y="1163780"/>
                  </a:cubicBezTo>
                  <a:cubicBezTo>
                    <a:pt x="2361209" y="1151905"/>
                    <a:pt x="3204358" y="1138050"/>
                    <a:pt x="4120737" y="1045027"/>
                  </a:cubicBezTo>
                  <a:cubicBezTo>
                    <a:pt x="5037116" y="952004"/>
                    <a:pt x="6335486" y="779811"/>
                    <a:pt x="7172696" y="605640"/>
                  </a:cubicBezTo>
                  <a:cubicBezTo>
                    <a:pt x="8009907" y="431469"/>
                    <a:pt x="8866910" y="154379"/>
                    <a:pt x="9144000" y="0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5" name="Freeform 44"/>
            <p:cNvSpPr/>
            <p:nvPr/>
          </p:nvSpPr>
          <p:spPr>
            <a:xfrm>
              <a:off x="-11875" y="3467595"/>
              <a:ext cx="9144000" cy="890650"/>
            </a:xfrm>
            <a:custGeom>
              <a:avLst/>
              <a:gdLst>
                <a:gd name="connsiteX0" fmla="*/ 0 w 9144000"/>
                <a:gd name="connsiteY0" fmla="*/ 890650 h 890650"/>
                <a:gd name="connsiteX1" fmla="*/ 1045028 w 9144000"/>
                <a:gd name="connsiteY1" fmla="*/ 475013 h 890650"/>
                <a:gd name="connsiteX2" fmla="*/ 3111335 w 9144000"/>
                <a:gd name="connsiteY2" fmla="*/ 71252 h 890650"/>
                <a:gd name="connsiteX3" fmla="*/ 5913911 w 9144000"/>
                <a:gd name="connsiteY3" fmla="*/ 71252 h 890650"/>
                <a:gd name="connsiteX4" fmla="*/ 9144000 w 9144000"/>
                <a:gd name="connsiteY4" fmla="*/ 498764 h 8906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144000" h="890650">
                  <a:moveTo>
                    <a:pt x="0" y="890650"/>
                  </a:moveTo>
                  <a:cubicBezTo>
                    <a:pt x="263236" y="751114"/>
                    <a:pt x="526472" y="611579"/>
                    <a:pt x="1045028" y="475013"/>
                  </a:cubicBezTo>
                  <a:cubicBezTo>
                    <a:pt x="1563584" y="338447"/>
                    <a:pt x="2299855" y="138545"/>
                    <a:pt x="3111335" y="71252"/>
                  </a:cubicBezTo>
                  <a:cubicBezTo>
                    <a:pt x="3922815" y="3959"/>
                    <a:pt x="4908467" y="0"/>
                    <a:pt x="5913911" y="71252"/>
                  </a:cubicBezTo>
                  <a:cubicBezTo>
                    <a:pt x="6919355" y="142504"/>
                    <a:pt x="8595756" y="427512"/>
                    <a:pt x="9144000" y="498764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6" name="Freeform 45"/>
            <p:cNvSpPr/>
            <p:nvPr/>
          </p:nvSpPr>
          <p:spPr>
            <a:xfrm>
              <a:off x="-23751" y="5640779"/>
              <a:ext cx="3004457" cy="1211283"/>
            </a:xfrm>
            <a:custGeom>
              <a:avLst/>
              <a:gdLst>
                <a:gd name="connsiteX0" fmla="*/ 0 w 3004457"/>
                <a:gd name="connsiteY0" fmla="*/ 0 h 1211283"/>
                <a:gd name="connsiteX1" fmla="*/ 3004457 w 3004457"/>
                <a:gd name="connsiteY1" fmla="*/ 1211283 h 121128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3004457" h="1211283">
                  <a:moveTo>
                    <a:pt x="0" y="0"/>
                  </a:moveTo>
                  <a:cubicBezTo>
                    <a:pt x="1103415" y="501732"/>
                    <a:pt x="2206831" y="1003465"/>
                    <a:pt x="3004457" y="1211283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7" name="Freeform 46"/>
            <p:cNvSpPr/>
            <p:nvPr/>
          </p:nvSpPr>
          <p:spPr>
            <a:xfrm>
              <a:off x="-11875" y="5284519"/>
              <a:ext cx="9144000" cy="1478478"/>
            </a:xfrm>
            <a:custGeom>
              <a:avLst/>
              <a:gdLst>
                <a:gd name="connsiteX0" fmla="*/ 0 w 9144000"/>
                <a:gd name="connsiteY0" fmla="*/ 0 h 1478478"/>
                <a:gd name="connsiteX1" fmla="*/ 1104405 w 9144000"/>
                <a:gd name="connsiteY1" fmla="*/ 344385 h 1478478"/>
                <a:gd name="connsiteX2" fmla="*/ 3194462 w 9144000"/>
                <a:gd name="connsiteY2" fmla="*/ 866899 h 1478478"/>
                <a:gd name="connsiteX3" fmla="*/ 5676405 w 9144000"/>
                <a:gd name="connsiteY3" fmla="*/ 1282536 h 1478478"/>
                <a:gd name="connsiteX4" fmla="*/ 7730836 w 9144000"/>
                <a:gd name="connsiteY4" fmla="*/ 1448790 h 1478478"/>
                <a:gd name="connsiteX5" fmla="*/ 8573984 w 9144000"/>
                <a:gd name="connsiteY5" fmla="*/ 1460665 h 1478478"/>
                <a:gd name="connsiteX6" fmla="*/ 9144000 w 9144000"/>
                <a:gd name="connsiteY6" fmla="*/ 1425039 h 14784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9144000" h="1478478">
                  <a:moveTo>
                    <a:pt x="0" y="0"/>
                  </a:moveTo>
                  <a:cubicBezTo>
                    <a:pt x="285997" y="99951"/>
                    <a:pt x="571995" y="199902"/>
                    <a:pt x="1104405" y="344385"/>
                  </a:cubicBezTo>
                  <a:cubicBezTo>
                    <a:pt x="1636815" y="488868"/>
                    <a:pt x="2432462" y="710541"/>
                    <a:pt x="3194462" y="866899"/>
                  </a:cubicBezTo>
                  <a:cubicBezTo>
                    <a:pt x="3956462" y="1023258"/>
                    <a:pt x="4920343" y="1185554"/>
                    <a:pt x="5676405" y="1282536"/>
                  </a:cubicBezTo>
                  <a:cubicBezTo>
                    <a:pt x="6432467" y="1379518"/>
                    <a:pt x="7247906" y="1419102"/>
                    <a:pt x="7730836" y="1448790"/>
                  </a:cubicBezTo>
                  <a:cubicBezTo>
                    <a:pt x="8213766" y="1478478"/>
                    <a:pt x="8338457" y="1464623"/>
                    <a:pt x="8573984" y="1460665"/>
                  </a:cubicBezTo>
                  <a:cubicBezTo>
                    <a:pt x="8809511" y="1456707"/>
                    <a:pt x="8976755" y="1440873"/>
                    <a:pt x="9144000" y="1425039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9" name="Freeform 48"/>
            <p:cNvSpPr/>
            <p:nvPr/>
          </p:nvSpPr>
          <p:spPr>
            <a:xfrm>
              <a:off x="2137558" y="5132120"/>
              <a:ext cx="6982691" cy="1719942"/>
            </a:xfrm>
            <a:custGeom>
              <a:avLst/>
              <a:gdLst>
                <a:gd name="connsiteX0" fmla="*/ 0 w 6982691"/>
                <a:gd name="connsiteY0" fmla="*/ 1719942 h 1719942"/>
                <a:gd name="connsiteX1" fmla="*/ 546265 w 6982691"/>
                <a:gd name="connsiteY1" fmla="*/ 1185553 h 1719942"/>
                <a:gd name="connsiteX2" fmla="*/ 1330037 w 6982691"/>
                <a:gd name="connsiteY2" fmla="*/ 710540 h 1719942"/>
                <a:gd name="connsiteX3" fmla="*/ 2078182 w 6982691"/>
                <a:gd name="connsiteY3" fmla="*/ 437407 h 1719942"/>
                <a:gd name="connsiteX4" fmla="*/ 3348842 w 6982691"/>
                <a:gd name="connsiteY4" fmla="*/ 152399 h 1719942"/>
                <a:gd name="connsiteX5" fmla="*/ 4001985 w 6982691"/>
                <a:gd name="connsiteY5" fmla="*/ 69272 h 1719942"/>
                <a:gd name="connsiteX6" fmla="*/ 5047013 w 6982691"/>
                <a:gd name="connsiteY6" fmla="*/ 9896 h 1719942"/>
                <a:gd name="connsiteX7" fmla="*/ 5890161 w 6982691"/>
                <a:gd name="connsiteY7" fmla="*/ 9896 h 1719942"/>
                <a:gd name="connsiteX8" fmla="*/ 6495803 w 6982691"/>
                <a:gd name="connsiteY8" fmla="*/ 9896 h 1719942"/>
                <a:gd name="connsiteX9" fmla="*/ 6899564 w 6982691"/>
                <a:gd name="connsiteY9" fmla="*/ 33646 h 1719942"/>
                <a:gd name="connsiteX10" fmla="*/ 6982691 w 6982691"/>
                <a:gd name="connsiteY10" fmla="*/ 45522 h 17199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6982691" h="1719942">
                  <a:moveTo>
                    <a:pt x="0" y="1719942"/>
                  </a:moveTo>
                  <a:cubicBezTo>
                    <a:pt x="162296" y="1536864"/>
                    <a:pt x="324592" y="1353787"/>
                    <a:pt x="546265" y="1185553"/>
                  </a:cubicBezTo>
                  <a:cubicBezTo>
                    <a:pt x="767938" y="1017319"/>
                    <a:pt x="1074718" y="835231"/>
                    <a:pt x="1330037" y="710540"/>
                  </a:cubicBezTo>
                  <a:cubicBezTo>
                    <a:pt x="1585356" y="585849"/>
                    <a:pt x="1741715" y="530430"/>
                    <a:pt x="2078182" y="437407"/>
                  </a:cubicBezTo>
                  <a:cubicBezTo>
                    <a:pt x="2414649" y="344384"/>
                    <a:pt x="3028208" y="213755"/>
                    <a:pt x="3348842" y="152399"/>
                  </a:cubicBezTo>
                  <a:cubicBezTo>
                    <a:pt x="3669476" y="91043"/>
                    <a:pt x="3718957" y="93022"/>
                    <a:pt x="4001985" y="69272"/>
                  </a:cubicBezTo>
                  <a:cubicBezTo>
                    <a:pt x="4285013" y="45522"/>
                    <a:pt x="4732317" y="19792"/>
                    <a:pt x="5047013" y="9896"/>
                  </a:cubicBezTo>
                  <a:cubicBezTo>
                    <a:pt x="5361709" y="0"/>
                    <a:pt x="5890161" y="9896"/>
                    <a:pt x="5890161" y="9896"/>
                  </a:cubicBezTo>
                  <a:lnTo>
                    <a:pt x="6495803" y="9896"/>
                  </a:lnTo>
                  <a:cubicBezTo>
                    <a:pt x="6664037" y="13854"/>
                    <a:pt x="6818416" y="27708"/>
                    <a:pt x="6899564" y="33646"/>
                  </a:cubicBezTo>
                  <a:cubicBezTo>
                    <a:pt x="6980712" y="39584"/>
                    <a:pt x="6953003" y="37605"/>
                    <a:pt x="6982691" y="45522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0" name="Hexagon 49"/>
            <p:cNvSpPr/>
            <p:nvPr/>
          </p:nvSpPr>
          <p:spPr>
            <a:xfrm rot="1800000">
              <a:off x="2996165" y="2859252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1" name="Hexagon 50"/>
            <p:cNvSpPr/>
            <p:nvPr/>
          </p:nvSpPr>
          <p:spPr>
            <a:xfrm rot="1800000">
              <a:off x="3720065" y="41260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2" name="Hexagon 51"/>
            <p:cNvSpPr/>
            <p:nvPr/>
          </p:nvSpPr>
          <p:spPr>
            <a:xfrm rot="1800000">
              <a:off x="3729591" y="1592427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3" name="Hexagon 52"/>
            <p:cNvSpPr/>
            <p:nvPr/>
          </p:nvSpPr>
          <p:spPr>
            <a:xfrm rot="1800000">
              <a:off x="2977115" y="32560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4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4" name="Hexagon 53"/>
            <p:cNvSpPr/>
            <p:nvPr/>
          </p:nvSpPr>
          <p:spPr>
            <a:xfrm rot="1800000">
              <a:off x="4463014" y="53833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6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5" name="Freeform 54"/>
            <p:cNvSpPr/>
            <p:nvPr/>
          </p:nvSpPr>
          <p:spPr>
            <a:xfrm rot="1800000">
              <a:off x="-382404" y="4201528"/>
              <a:ext cx="1261499" cy="1388236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261499"/>
                <a:gd name="connsiteY0" fmla="*/ 105098 h 1388236"/>
                <a:gd name="connsiteX1" fmla="*/ 56357 w 1261499"/>
                <a:gd name="connsiteY1" fmla="*/ 0 h 1388236"/>
                <a:gd name="connsiteX2" fmla="*/ 865241 w 1261499"/>
                <a:gd name="connsiteY2" fmla="*/ 0 h 1388236"/>
                <a:gd name="connsiteX3" fmla="*/ 1261499 w 1261499"/>
                <a:gd name="connsiteY3" fmla="*/ 694118 h 1388236"/>
                <a:gd name="connsiteX4" fmla="*/ 865241 w 1261499"/>
                <a:gd name="connsiteY4" fmla="*/ 1388236 h 1388236"/>
                <a:gd name="connsiteX5" fmla="*/ 56357 w 1261499"/>
                <a:gd name="connsiteY5" fmla="*/ 1388236 h 1388236"/>
                <a:gd name="connsiteX6" fmla="*/ 0 w 1261499"/>
                <a:gd name="connsiteY6" fmla="*/ 105098 h 1388236"/>
                <a:gd name="connsiteX0" fmla="*/ 0 w 1261499"/>
                <a:gd name="connsiteY0" fmla="*/ 105098 h 1388236"/>
                <a:gd name="connsiteX1" fmla="*/ 56357 w 1261499"/>
                <a:gd name="connsiteY1" fmla="*/ 0 h 1388236"/>
                <a:gd name="connsiteX2" fmla="*/ 865241 w 1261499"/>
                <a:gd name="connsiteY2" fmla="*/ 0 h 1388236"/>
                <a:gd name="connsiteX3" fmla="*/ 1261499 w 1261499"/>
                <a:gd name="connsiteY3" fmla="*/ 694118 h 1388236"/>
                <a:gd name="connsiteX4" fmla="*/ 865241 w 1261499"/>
                <a:gd name="connsiteY4" fmla="*/ 1388236 h 1388236"/>
                <a:gd name="connsiteX5" fmla="*/ 744578 w 1261499"/>
                <a:gd name="connsiteY5" fmla="*/ 1387893 h 1388236"/>
                <a:gd name="connsiteX6" fmla="*/ 0 w 1261499"/>
                <a:gd name="connsiteY6" fmla="*/ 105098 h 13882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61499" h="1388236">
                  <a:moveTo>
                    <a:pt x="0" y="105098"/>
                  </a:moveTo>
                  <a:lnTo>
                    <a:pt x="56357" y="0"/>
                  </a:lnTo>
                  <a:lnTo>
                    <a:pt x="865241" y="0"/>
                  </a:lnTo>
                  <a:lnTo>
                    <a:pt x="1261499" y="694118"/>
                  </a:lnTo>
                  <a:lnTo>
                    <a:pt x="865241" y="1388236"/>
                  </a:lnTo>
                  <a:lnTo>
                    <a:pt x="744578" y="1387893"/>
                  </a:lnTo>
                  <a:lnTo>
                    <a:pt x="0" y="105098"/>
                  </a:lnTo>
                  <a:close/>
                </a:path>
              </a:pathLst>
            </a:cu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6" name="Hexagon 55"/>
            <p:cNvSpPr/>
            <p:nvPr/>
          </p:nvSpPr>
          <p:spPr>
            <a:xfrm rot="1800000">
              <a:off x="24365" y="5402429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7" name="Hexagon 56"/>
            <p:cNvSpPr/>
            <p:nvPr/>
          </p:nvSpPr>
          <p:spPr>
            <a:xfrm rot="1800000">
              <a:off x="52941" y="284972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8" name="Hexagon 57"/>
            <p:cNvSpPr/>
            <p:nvPr/>
          </p:nvSpPr>
          <p:spPr>
            <a:xfrm rot="1800000">
              <a:off x="776840" y="4126077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9" name="Hexagon 58"/>
            <p:cNvSpPr/>
            <p:nvPr/>
          </p:nvSpPr>
          <p:spPr>
            <a:xfrm rot="1800000">
              <a:off x="1510265" y="541195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0" name="Hexagon 59"/>
            <p:cNvSpPr/>
            <p:nvPr/>
          </p:nvSpPr>
          <p:spPr>
            <a:xfrm rot="1800000">
              <a:off x="1529316" y="2859252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5" name="Hexagon 94"/>
            <p:cNvSpPr/>
            <p:nvPr/>
          </p:nvSpPr>
          <p:spPr>
            <a:xfrm rot="1800000">
              <a:off x="795890" y="156385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6" name="Hexagon 95"/>
            <p:cNvSpPr/>
            <p:nvPr/>
          </p:nvSpPr>
          <p:spPr>
            <a:xfrm rot="1800000">
              <a:off x="6806166" y="414512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7" name="Hexagon 96"/>
            <p:cNvSpPr/>
            <p:nvPr/>
          </p:nvSpPr>
          <p:spPr>
            <a:xfrm rot="1800000">
              <a:off x="7549116" y="5421479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8" name="Hexagon 97"/>
            <p:cNvSpPr/>
            <p:nvPr/>
          </p:nvSpPr>
          <p:spPr>
            <a:xfrm rot="1800000">
              <a:off x="7549117" y="28687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9" name="Freeform 98"/>
            <p:cNvSpPr/>
            <p:nvPr/>
          </p:nvSpPr>
          <p:spPr>
            <a:xfrm rot="1800000">
              <a:off x="8306521" y="4055629"/>
              <a:ext cx="1243407" cy="1388236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474029 w 1601400"/>
                <a:gd name="connsiteY2" fmla="*/ 4016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243407"/>
                <a:gd name="connsiteY0" fmla="*/ 694118 h 1388236"/>
                <a:gd name="connsiteX1" fmla="*/ 396258 w 1243407"/>
                <a:gd name="connsiteY1" fmla="*/ 0 h 1388236"/>
                <a:gd name="connsiteX2" fmla="*/ 474029 w 1243407"/>
                <a:gd name="connsiteY2" fmla="*/ 4016 h 1388236"/>
                <a:gd name="connsiteX3" fmla="*/ 1243407 w 1243407"/>
                <a:gd name="connsiteY3" fmla="*/ 1325983 h 1388236"/>
                <a:gd name="connsiteX4" fmla="*/ 1205142 w 1243407"/>
                <a:gd name="connsiteY4" fmla="*/ 1388236 h 1388236"/>
                <a:gd name="connsiteX5" fmla="*/ 396258 w 1243407"/>
                <a:gd name="connsiteY5" fmla="*/ 1388236 h 1388236"/>
                <a:gd name="connsiteX6" fmla="*/ 0 w 1243407"/>
                <a:gd name="connsiteY6" fmla="*/ 694118 h 13882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43407" h="1388236">
                  <a:moveTo>
                    <a:pt x="0" y="694118"/>
                  </a:moveTo>
                  <a:lnTo>
                    <a:pt x="396258" y="0"/>
                  </a:lnTo>
                  <a:lnTo>
                    <a:pt x="474029" y="4016"/>
                  </a:lnTo>
                  <a:lnTo>
                    <a:pt x="1243407" y="1325983"/>
                  </a:lnTo>
                  <a:lnTo>
                    <a:pt x="1205142" y="1388236"/>
                  </a:lnTo>
                  <a:lnTo>
                    <a:pt x="396258" y="1388236"/>
                  </a:lnTo>
                  <a:lnTo>
                    <a:pt x="0" y="694118"/>
                  </a:lnTo>
                  <a:close/>
                </a:path>
              </a:pathLst>
            </a:custGeom>
            <a:solidFill>
              <a:schemeClr val="bg1">
                <a:alpha val="4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00" name="Freeform 99"/>
            <p:cNvSpPr/>
            <p:nvPr/>
          </p:nvSpPr>
          <p:spPr>
            <a:xfrm rot="1800000">
              <a:off x="8306771" y="1511524"/>
              <a:ext cx="1241871" cy="1388822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601400"/>
                <a:gd name="connsiteY0" fmla="*/ 694704 h 1388822"/>
                <a:gd name="connsiteX1" fmla="*/ 396258 w 1601400"/>
                <a:gd name="connsiteY1" fmla="*/ 586 h 1388822"/>
                <a:gd name="connsiteX2" fmla="*/ 482002 w 1601400"/>
                <a:gd name="connsiteY2" fmla="*/ 0 h 1388822"/>
                <a:gd name="connsiteX3" fmla="*/ 1601400 w 1601400"/>
                <a:gd name="connsiteY3" fmla="*/ 694704 h 1388822"/>
                <a:gd name="connsiteX4" fmla="*/ 1205142 w 1601400"/>
                <a:gd name="connsiteY4" fmla="*/ 1388822 h 1388822"/>
                <a:gd name="connsiteX5" fmla="*/ 396258 w 1601400"/>
                <a:gd name="connsiteY5" fmla="*/ 1388822 h 1388822"/>
                <a:gd name="connsiteX6" fmla="*/ 0 w 1601400"/>
                <a:gd name="connsiteY6" fmla="*/ 694704 h 1388822"/>
                <a:gd name="connsiteX0" fmla="*/ 0 w 1241871"/>
                <a:gd name="connsiteY0" fmla="*/ 694704 h 1388822"/>
                <a:gd name="connsiteX1" fmla="*/ 396258 w 1241871"/>
                <a:gd name="connsiteY1" fmla="*/ 586 h 1388822"/>
                <a:gd name="connsiteX2" fmla="*/ 482002 w 1241871"/>
                <a:gd name="connsiteY2" fmla="*/ 0 h 1388822"/>
                <a:gd name="connsiteX3" fmla="*/ 1241871 w 1241871"/>
                <a:gd name="connsiteY3" fmla="*/ 1323912 h 1388822"/>
                <a:gd name="connsiteX4" fmla="*/ 1205142 w 1241871"/>
                <a:gd name="connsiteY4" fmla="*/ 1388822 h 1388822"/>
                <a:gd name="connsiteX5" fmla="*/ 396258 w 1241871"/>
                <a:gd name="connsiteY5" fmla="*/ 1388822 h 1388822"/>
                <a:gd name="connsiteX6" fmla="*/ 0 w 1241871"/>
                <a:gd name="connsiteY6" fmla="*/ 694704 h 138882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41871" h="1388822">
                  <a:moveTo>
                    <a:pt x="0" y="694704"/>
                  </a:moveTo>
                  <a:lnTo>
                    <a:pt x="396258" y="586"/>
                  </a:lnTo>
                  <a:lnTo>
                    <a:pt x="482002" y="0"/>
                  </a:lnTo>
                  <a:lnTo>
                    <a:pt x="1241871" y="1323912"/>
                  </a:lnTo>
                  <a:lnTo>
                    <a:pt x="1205142" y="1388822"/>
                  </a:lnTo>
                  <a:lnTo>
                    <a:pt x="396258" y="1388822"/>
                  </a:lnTo>
                  <a:lnTo>
                    <a:pt x="0" y="694704"/>
                  </a:lnTo>
                  <a:close/>
                </a:path>
              </a:pathLst>
            </a:cu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66" name="Rectangle 65"/>
          <p:cNvSpPr/>
          <p:nvPr/>
        </p:nvSpPr>
        <p:spPr>
          <a:xfrm>
            <a:off x="457200" y="333487"/>
            <a:ext cx="8229600" cy="6185647"/>
          </a:xfrm>
          <a:prstGeom prst="rect">
            <a:avLst/>
          </a:prstGeom>
          <a:solidFill>
            <a:schemeClr val="bg1"/>
          </a:solidFill>
          <a:ln w="63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0" name="Rectangle 69"/>
          <p:cNvSpPr/>
          <p:nvPr/>
        </p:nvSpPr>
        <p:spPr>
          <a:xfrm>
            <a:off x="4561242" y="-21511"/>
            <a:ext cx="3679116" cy="699244"/>
          </a:xfrm>
          <a:prstGeom prst="rect">
            <a:avLst/>
          </a:prstGeom>
          <a:solidFill>
            <a:srgbClr val="F5F5F5"/>
          </a:solidFill>
          <a:ln>
            <a:solidFill>
              <a:schemeClr val="bg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1" name="Rectangle 70"/>
          <p:cNvSpPr/>
          <p:nvPr/>
        </p:nvSpPr>
        <p:spPr>
          <a:xfrm>
            <a:off x="4649096" y="-21510"/>
            <a:ext cx="3505200" cy="623938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043490" y="1027664"/>
            <a:ext cx="7024744" cy="1143000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43492" y="2323652"/>
            <a:ext cx="6777317" cy="350897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5997388" y="224492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rgbClr val="FEFEFE"/>
                </a:solidFill>
              </a:defRPr>
            </a:lvl1pPr>
          </a:lstStyle>
          <a:p>
            <a:fld id="{6AD684ED-305F-420F-899D-B39E7241B19E}" type="datetimeFigureOut">
              <a:rPr lang="es-CO" smtClean="0"/>
              <a:t>8/09/2022</a:t>
            </a:fld>
            <a:endParaRPr lang="es-CO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641448" y="5852160"/>
            <a:ext cx="350215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accent1"/>
                </a:solidFill>
              </a:defRPr>
            </a:lvl1pPr>
          </a:lstStyle>
          <a:p>
            <a:endParaRPr lang="es-CO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649096" y="224491"/>
            <a:ext cx="1332156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rgbClr val="FEFEFE"/>
                </a:solidFill>
              </a:defRPr>
            </a:lvl1pPr>
          </a:lstStyle>
          <a:p>
            <a:fld id="{FEF592A2-4F5A-45A4-8CCF-2402054143D1}" type="slidenum">
              <a:rPr lang="es-CO" smtClean="0"/>
              <a:t>‹Nº›</a:t>
            </a:fld>
            <a:endParaRPr lang="es-CO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spcBef>
          <a:spcPct val="0"/>
        </a:spcBef>
        <a:buNone/>
        <a:defRPr sz="4000" kern="1200">
          <a:solidFill>
            <a:schemeClr val="accent1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274320" algn="l" defTabSz="914400" rtl="0" eaLnBrk="1" latinLnBrk="0" hangingPunct="1">
        <a:spcBef>
          <a:spcPct val="20000"/>
        </a:spcBef>
        <a:buClr>
          <a:schemeClr val="accent1"/>
        </a:buClr>
        <a:buSzPct val="76000"/>
        <a:buFont typeface="Wingdings 2" pitchFamily="18" charset="2"/>
        <a:buChar char=""/>
        <a:defRPr sz="2400" kern="1200">
          <a:solidFill>
            <a:schemeClr val="tx2"/>
          </a:solidFill>
          <a:latin typeface="+mn-lt"/>
          <a:ea typeface="+mn-ea"/>
          <a:cs typeface="+mn-cs"/>
        </a:defRPr>
      </a:lvl1pPr>
      <a:lvl2pPr marL="640080" indent="-274320" algn="l" defTabSz="914400" rtl="0" eaLnBrk="1" latinLnBrk="0" hangingPunct="1">
        <a:spcBef>
          <a:spcPct val="20000"/>
        </a:spcBef>
        <a:buClr>
          <a:schemeClr val="accent1"/>
        </a:buClr>
        <a:buSzPct val="76000"/>
        <a:buFont typeface="Wingdings 2" pitchFamily="18" charset="2"/>
        <a:buChar char=""/>
        <a:defRPr sz="2200" kern="1200">
          <a:solidFill>
            <a:schemeClr val="tx2"/>
          </a:solidFill>
          <a:latin typeface="+mn-lt"/>
          <a:ea typeface="+mn-ea"/>
          <a:cs typeface="+mn-cs"/>
        </a:defRPr>
      </a:lvl2pPr>
      <a:lvl3pPr marL="914400" indent="-228600" algn="l" defTabSz="914400" rtl="0" eaLnBrk="1" latinLnBrk="0" hangingPunct="1">
        <a:spcBef>
          <a:spcPct val="20000"/>
        </a:spcBef>
        <a:buClr>
          <a:schemeClr val="accent1"/>
        </a:buClr>
        <a:buSzPct val="76000"/>
        <a:buFont typeface="Wingdings 2" pitchFamily="18" charset="2"/>
        <a:buChar char=""/>
        <a:defRPr sz="2000" kern="1200">
          <a:solidFill>
            <a:schemeClr val="tx2"/>
          </a:solidFill>
          <a:latin typeface="+mn-lt"/>
          <a:ea typeface="+mn-ea"/>
          <a:cs typeface="+mn-cs"/>
        </a:defRPr>
      </a:lvl3pPr>
      <a:lvl4pPr marL="1124712" indent="-228600" algn="l" defTabSz="914400" rtl="0" eaLnBrk="1" latinLnBrk="0" hangingPunct="1">
        <a:spcBef>
          <a:spcPct val="20000"/>
        </a:spcBef>
        <a:buClr>
          <a:schemeClr val="accent1"/>
        </a:buClr>
        <a:buSzPct val="76000"/>
        <a:buFont typeface="Wingdings 2" pitchFamily="18" charset="2"/>
        <a:buChar char=""/>
        <a:defRPr sz="1800" kern="1200">
          <a:solidFill>
            <a:schemeClr val="tx2"/>
          </a:solidFill>
          <a:latin typeface="+mn-lt"/>
          <a:ea typeface="+mn-ea"/>
          <a:cs typeface="+mn-cs"/>
        </a:defRPr>
      </a:lvl4pPr>
      <a:lvl5pPr marL="1325880" indent="-228600" algn="l" defTabSz="914400" rtl="0" eaLnBrk="1" latinLnBrk="0" hangingPunct="1">
        <a:spcBef>
          <a:spcPct val="20000"/>
        </a:spcBef>
        <a:buClr>
          <a:schemeClr val="accent1"/>
        </a:buClr>
        <a:buSzPct val="76000"/>
        <a:buFont typeface="Wingdings 2" pitchFamily="18" charset="2"/>
        <a:buChar char=""/>
        <a:defRPr sz="1600" kern="1200" baseline="0">
          <a:solidFill>
            <a:schemeClr val="tx2"/>
          </a:solidFill>
          <a:latin typeface="+mn-lt"/>
          <a:ea typeface="+mn-ea"/>
          <a:cs typeface="+mn-cs"/>
        </a:defRPr>
      </a:lvl5pPr>
      <a:lvl6pPr marL="1517904" indent="-228600" algn="l" defTabSz="914400" rtl="0" eaLnBrk="1" latinLnBrk="0" hangingPunct="1">
        <a:spcBef>
          <a:spcPct val="20000"/>
        </a:spcBef>
        <a:buClr>
          <a:schemeClr val="accent1"/>
        </a:buClr>
        <a:buSzPct val="76000"/>
        <a:buFont typeface="Wingdings 2" pitchFamily="18" charset="2"/>
        <a:buChar char=""/>
        <a:defRPr sz="1400" kern="1200">
          <a:solidFill>
            <a:schemeClr val="tx2"/>
          </a:solidFill>
          <a:latin typeface="+mn-lt"/>
          <a:ea typeface="+mn-ea"/>
          <a:cs typeface="+mn-cs"/>
        </a:defRPr>
      </a:lvl6pPr>
      <a:lvl7pPr marL="1719072" indent="-228600" algn="l" defTabSz="914400" rtl="0" eaLnBrk="1" latinLnBrk="0" hangingPunct="1">
        <a:spcBef>
          <a:spcPct val="20000"/>
        </a:spcBef>
        <a:buClr>
          <a:schemeClr val="accent1"/>
        </a:buClr>
        <a:buSzPct val="76000"/>
        <a:buFont typeface="Wingdings 2" pitchFamily="18" charset="2"/>
        <a:buChar char=""/>
        <a:defRPr sz="1400" kern="1200">
          <a:solidFill>
            <a:schemeClr val="tx2"/>
          </a:solidFill>
          <a:latin typeface="+mn-lt"/>
          <a:ea typeface="+mn-ea"/>
          <a:cs typeface="+mn-cs"/>
        </a:defRPr>
      </a:lvl7pPr>
      <a:lvl8pPr marL="1920240" indent="-228600" algn="l" defTabSz="914400" rtl="0" eaLnBrk="1" latinLnBrk="0" hangingPunct="1">
        <a:spcBef>
          <a:spcPct val="20000"/>
        </a:spcBef>
        <a:buClr>
          <a:schemeClr val="accent1"/>
        </a:buClr>
        <a:buSzPct val="76000"/>
        <a:buFont typeface="Wingdings 2" pitchFamily="18" charset="2"/>
        <a:buChar char=""/>
        <a:defRPr sz="1400" kern="1200">
          <a:solidFill>
            <a:schemeClr val="tx2"/>
          </a:solidFill>
          <a:latin typeface="+mn-lt"/>
          <a:ea typeface="+mn-ea"/>
          <a:cs typeface="+mn-cs"/>
        </a:defRPr>
      </a:lvl8pPr>
      <a:lvl9pPr marL="2121408" indent="-228600" algn="l" defTabSz="914400" rtl="0" eaLnBrk="1" latinLnBrk="0" hangingPunct="1">
        <a:spcBef>
          <a:spcPct val="20000"/>
        </a:spcBef>
        <a:buClr>
          <a:schemeClr val="accent1"/>
        </a:buClr>
        <a:buSzPct val="76000"/>
        <a:buFont typeface="Wingdings 2" pitchFamily="18" charset="2"/>
        <a:buChar char=""/>
        <a:defRPr sz="1400" kern="120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Relationship Id="rId6" Type="http://schemas.openxmlformats.org/officeDocument/2006/relationships/chart" Target="../charts/chart3.xml"/><Relationship Id="rId5" Type="http://schemas.openxmlformats.org/officeDocument/2006/relationships/chart" Target="../charts/chart2.xml"/><Relationship Id="rId4" Type="http://schemas.openxmlformats.org/officeDocument/2006/relationships/chart" Target="../charts/char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Relationship Id="rId4" Type="http://schemas.openxmlformats.org/officeDocument/2006/relationships/chart" Target="../charts/chart4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Relationship Id="rId4" Type="http://schemas.openxmlformats.org/officeDocument/2006/relationships/chart" Target="../charts/chart5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Relationship Id="rId4" Type="http://schemas.openxmlformats.org/officeDocument/2006/relationships/chart" Target="../charts/chart6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Relationship Id="rId4" Type="http://schemas.openxmlformats.org/officeDocument/2006/relationships/chart" Target="../charts/char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Relationship Id="rId5" Type="http://schemas.openxmlformats.org/officeDocument/2006/relationships/chart" Target="../charts/chart8.xml"/><Relationship Id="rId4" Type="http://schemas.openxmlformats.org/officeDocument/2006/relationships/image" Target="../media/image4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s-CO" dirty="0"/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s-CO"/>
          </a:p>
        </p:txBody>
      </p:sp>
      <p:grpSp>
        <p:nvGrpSpPr>
          <p:cNvPr id="4" name="10 Grupo"/>
          <p:cNvGrpSpPr/>
          <p:nvPr/>
        </p:nvGrpSpPr>
        <p:grpSpPr>
          <a:xfrm>
            <a:off x="0" y="1"/>
            <a:ext cx="9144000" cy="6858000"/>
            <a:chOff x="0" y="1"/>
            <a:chExt cx="9144000" cy="6858000"/>
          </a:xfrm>
        </p:grpSpPr>
        <p:pic>
          <p:nvPicPr>
            <p:cNvPr id="5" name="Picture 2" descr="C:\Users\PIC\Pictures\Logo ESE.JPG"/>
            <p:cNvPicPr>
              <a:picLocks noChangeAspect="1" noChangeArrowheads="1"/>
            </p:cNvPicPr>
            <p:nvPr/>
          </p:nvPicPr>
          <p:blipFill>
            <a:blip r:embed="rId2">
              <a:lum bright="70000" contrast="-70000"/>
            </a:blip>
            <a:srcRect l="7720" r="5882" b="4044"/>
            <a:stretch>
              <a:fillRect/>
            </a:stretch>
          </p:blipFill>
          <p:spPr bwMode="auto">
            <a:xfrm>
              <a:off x="0" y="1"/>
              <a:ext cx="9144000" cy="6858000"/>
            </a:xfrm>
            <a:prstGeom prst="rect">
              <a:avLst/>
            </a:prstGeom>
            <a:noFill/>
          </p:spPr>
        </p:pic>
        <p:grpSp>
          <p:nvGrpSpPr>
            <p:cNvPr id="6" name="7 Grupo"/>
            <p:cNvGrpSpPr/>
            <p:nvPr/>
          </p:nvGrpSpPr>
          <p:grpSpPr>
            <a:xfrm>
              <a:off x="0" y="5000636"/>
              <a:ext cx="9144000" cy="1857364"/>
              <a:chOff x="0" y="5000636"/>
              <a:chExt cx="9144000" cy="1857364"/>
            </a:xfrm>
          </p:grpSpPr>
          <p:pic>
            <p:nvPicPr>
              <p:cNvPr id="7" name="Picture 2"/>
              <p:cNvPicPr>
                <a:picLocks noChangeAspect="1" noChangeArrowheads="1"/>
              </p:cNvPicPr>
              <p:nvPr/>
            </p:nvPicPr>
            <p:blipFill>
              <a:blip r:embed="rId3">
                <a:clrChange>
                  <a:clrFrom>
                    <a:srgbClr val="FFFFFF"/>
                  </a:clrFrom>
                  <a:clrTo>
                    <a:srgbClr val="FFFFFF">
                      <a:alpha val="0"/>
                    </a:srgbClr>
                  </a:clrTo>
                </a:clrChange>
              </a:blip>
              <a:srcRect l="15922" t="39063" r="12701"/>
              <a:stretch>
                <a:fillRect/>
              </a:stretch>
            </p:blipFill>
            <p:spPr bwMode="auto">
              <a:xfrm>
                <a:off x="4500562" y="5000636"/>
                <a:ext cx="4643438" cy="1857364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  <a:effectLst/>
            </p:spPr>
          </p:pic>
          <p:pic>
            <p:nvPicPr>
              <p:cNvPr id="8" name="Picture 2"/>
              <p:cNvPicPr>
                <a:picLocks noChangeAspect="1" noChangeArrowheads="1"/>
              </p:cNvPicPr>
              <p:nvPr/>
            </p:nvPicPr>
            <p:blipFill>
              <a:blip r:embed="rId3">
                <a:clrChange>
                  <a:clrFrom>
                    <a:srgbClr val="FFFFFF"/>
                  </a:clrFrom>
                  <a:clrTo>
                    <a:srgbClr val="FFFFFF">
                      <a:alpha val="0"/>
                    </a:srgbClr>
                  </a:clrTo>
                </a:clrChange>
              </a:blip>
              <a:srcRect l="22797" t="39063" r="39517"/>
              <a:stretch>
                <a:fillRect/>
              </a:stretch>
            </p:blipFill>
            <p:spPr bwMode="auto">
              <a:xfrm>
                <a:off x="0" y="5000636"/>
                <a:ext cx="4572000" cy="1857364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  <a:effectLst/>
            </p:spPr>
          </p:pic>
        </p:grpSp>
      </p:grpSp>
      <p:sp>
        <p:nvSpPr>
          <p:cNvPr id="9" name="8 CuadroTexto"/>
          <p:cNvSpPr txBox="1"/>
          <p:nvPr/>
        </p:nvSpPr>
        <p:spPr>
          <a:xfrm>
            <a:off x="1187624" y="1340768"/>
            <a:ext cx="6408712" cy="501675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CO" sz="4000" b="1" dirty="0" smtClean="0">
                <a:solidFill>
                  <a:schemeClr val="accent1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PQRSDF Y RESULTADO DE ENCUESTAS DE SATISFACCIÓN AL USUARIO</a:t>
            </a:r>
          </a:p>
          <a:p>
            <a:endParaRPr lang="es-CO" sz="4000" dirty="0">
              <a:solidFill>
                <a:schemeClr val="accent1">
                  <a:lumMod val="50000"/>
                </a:schemeClr>
              </a:solidFill>
              <a:latin typeface="Arial" pitchFamily="34" charset="0"/>
              <a:cs typeface="Arial" pitchFamily="34" charset="0"/>
            </a:endParaRPr>
          </a:p>
          <a:p>
            <a:r>
              <a:rPr lang="es-CO" sz="4000" b="1" dirty="0" smtClean="0">
                <a:solidFill>
                  <a:schemeClr val="accent1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SEGUNDO</a:t>
            </a:r>
            <a:r>
              <a:rPr lang="es-CO" sz="4000" b="1" dirty="0" smtClean="0">
                <a:solidFill>
                  <a:schemeClr val="accent1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s-CO" sz="4000" b="1" dirty="0" smtClean="0">
                <a:solidFill>
                  <a:schemeClr val="accent1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TRIMESTRE 2022</a:t>
            </a:r>
          </a:p>
          <a:p>
            <a:r>
              <a:rPr lang="es-CO" sz="4000" b="1" dirty="0" smtClean="0">
                <a:solidFill>
                  <a:schemeClr val="accent1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195118801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s-CO" dirty="0"/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s-CO"/>
          </a:p>
        </p:txBody>
      </p:sp>
      <p:grpSp>
        <p:nvGrpSpPr>
          <p:cNvPr id="4" name="10 Grupo"/>
          <p:cNvGrpSpPr/>
          <p:nvPr/>
        </p:nvGrpSpPr>
        <p:grpSpPr>
          <a:xfrm>
            <a:off x="0" y="1"/>
            <a:ext cx="9144000" cy="6858000"/>
            <a:chOff x="0" y="1"/>
            <a:chExt cx="9144000" cy="6858000"/>
          </a:xfrm>
        </p:grpSpPr>
        <p:pic>
          <p:nvPicPr>
            <p:cNvPr id="5" name="Picture 2" descr="C:\Users\PIC\Pictures\Logo ESE.JPG"/>
            <p:cNvPicPr>
              <a:picLocks noChangeAspect="1" noChangeArrowheads="1"/>
            </p:cNvPicPr>
            <p:nvPr/>
          </p:nvPicPr>
          <p:blipFill>
            <a:blip r:embed="rId2">
              <a:lum bright="70000" contrast="-70000"/>
            </a:blip>
            <a:srcRect l="7720" r="5882" b="4044"/>
            <a:stretch>
              <a:fillRect/>
            </a:stretch>
          </p:blipFill>
          <p:spPr bwMode="auto">
            <a:xfrm>
              <a:off x="0" y="1"/>
              <a:ext cx="9144000" cy="6858000"/>
            </a:xfrm>
            <a:prstGeom prst="rect">
              <a:avLst/>
            </a:prstGeom>
            <a:noFill/>
          </p:spPr>
        </p:pic>
        <p:grpSp>
          <p:nvGrpSpPr>
            <p:cNvPr id="6" name="7 Grupo"/>
            <p:cNvGrpSpPr/>
            <p:nvPr/>
          </p:nvGrpSpPr>
          <p:grpSpPr>
            <a:xfrm>
              <a:off x="0" y="5000636"/>
              <a:ext cx="9144000" cy="1857364"/>
              <a:chOff x="0" y="5000636"/>
              <a:chExt cx="9144000" cy="1857364"/>
            </a:xfrm>
          </p:grpSpPr>
          <p:pic>
            <p:nvPicPr>
              <p:cNvPr id="7" name="Picture 2"/>
              <p:cNvPicPr>
                <a:picLocks noChangeAspect="1" noChangeArrowheads="1"/>
              </p:cNvPicPr>
              <p:nvPr/>
            </p:nvPicPr>
            <p:blipFill>
              <a:blip r:embed="rId3">
                <a:clrChange>
                  <a:clrFrom>
                    <a:srgbClr val="FFFFFF"/>
                  </a:clrFrom>
                  <a:clrTo>
                    <a:srgbClr val="FFFFFF">
                      <a:alpha val="0"/>
                    </a:srgbClr>
                  </a:clrTo>
                </a:clrChange>
              </a:blip>
              <a:srcRect l="15922" t="39063" r="12701"/>
              <a:stretch>
                <a:fillRect/>
              </a:stretch>
            </p:blipFill>
            <p:spPr bwMode="auto">
              <a:xfrm>
                <a:off x="4500562" y="5000636"/>
                <a:ext cx="4643438" cy="1857364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  <a:effectLst/>
            </p:spPr>
          </p:pic>
          <p:pic>
            <p:nvPicPr>
              <p:cNvPr id="8" name="Picture 2"/>
              <p:cNvPicPr>
                <a:picLocks noChangeAspect="1" noChangeArrowheads="1"/>
              </p:cNvPicPr>
              <p:nvPr/>
            </p:nvPicPr>
            <p:blipFill>
              <a:blip r:embed="rId3">
                <a:clrChange>
                  <a:clrFrom>
                    <a:srgbClr val="FFFFFF"/>
                  </a:clrFrom>
                  <a:clrTo>
                    <a:srgbClr val="FFFFFF">
                      <a:alpha val="0"/>
                    </a:srgbClr>
                  </a:clrTo>
                </a:clrChange>
              </a:blip>
              <a:srcRect l="22797" t="39063" r="39517"/>
              <a:stretch>
                <a:fillRect/>
              </a:stretch>
            </p:blipFill>
            <p:spPr bwMode="auto">
              <a:xfrm>
                <a:off x="0" y="5000636"/>
                <a:ext cx="4572000" cy="1857364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  <a:effectLst/>
            </p:spPr>
          </p:pic>
        </p:grpSp>
      </p:grpSp>
      <p:graphicFrame>
        <p:nvGraphicFramePr>
          <p:cNvPr id="12" name="1 Gráfico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215572217"/>
              </p:ext>
            </p:extLst>
          </p:nvPr>
        </p:nvGraphicFramePr>
        <p:xfrm>
          <a:off x="2252642" y="1844824"/>
          <a:ext cx="4572000" cy="27432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sp>
        <p:nvSpPr>
          <p:cNvPr id="13" name="12 CuadroTexto"/>
          <p:cNvSpPr txBox="1"/>
          <p:nvPr/>
        </p:nvSpPr>
        <p:spPr>
          <a:xfrm>
            <a:off x="503548" y="4595888"/>
            <a:ext cx="7092788" cy="16312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s-CO" sz="2000" dirty="0" smtClean="0">
                <a:solidFill>
                  <a:schemeClr val="accent1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17</a:t>
            </a:r>
            <a:r>
              <a:rPr lang="es-CO" sz="2000" dirty="0" smtClean="0">
                <a:solidFill>
                  <a:schemeClr val="accent1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s-CO" sz="2000" dirty="0" smtClean="0">
                <a:solidFill>
                  <a:schemeClr val="accent1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reclamos, </a:t>
            </a:r>
            <a:r>
              <a:rPr lang="es-CO" sz="2000" dirty="0" smtClean="0">
                <a:solidFill>
                  <a:schemeClr val="accent1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9 </a:t>
            </a:r>
            <a:r>
              <a:rPr lang="es-CO" sz="2000" dirty="0" smtClean="0">
                <a:solidFill>
                  <a:schemeClr val="accent1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quejas, </a:t>
            </a:r>
            <a:r>
              <a:rPr lang="es-CO" sz="2000" dirty="0" smtClean="0">
                <a:solidFill>
                  <a:schemeClr val="accent1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2 </a:t>
            </a:r>
            <a:r>
              <a:rPr lang="es-CO" sz="2000" dirty="0" smtClean="0">
                <a:solidFill>
                  <a:schemeClr val="accent1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felicitaciones, </a:t>
            </a:r>
            <a:r>
              <a:rPr lang="es-CO" sz="2000" dirty="0">
                <a:solidFill>
                  <a:schemeClr val="accent1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3</a:t>
            </a:r>
            <a:r>
              <a:rPr lang="es-CO" sz="2000" dirty="0" smtClean="0">
                <a:solidFill>
                  <a:schemeClr val="accent1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s-CO" sz="2000" dirty="0" smtClean="0">
                <a:solidFill>
                  <a:schemeClr val="accent1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peticiones. Se identifica que el mayor motivo es dificultad en la solicitud de citas vía </a:t>
            </a:r>
            <a:r>
              <a:rPr lang="es-CO" sz="2000" dirty="0" smtClean="0">
                <a:solidFill>
                  <a:schemeClr val="accent1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telefónica</a:t>
            </a:r>
            <a:r>
              <a:rPr lang="es-CO" sz="2000" dirty="0">
                <a:solidFill>
                  <a:schemeClr val="accent1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s-CO" sz="2000" dirty="0" smtClean="0">
                <a:solidFill>
                  <a:schemeClr val="accent1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y demora en la atención en los servicios de odontología y ecografías </a:t>
            </a:r>
          </a:p>
          <a:p>
            <a:pPr algn="just"/>
            <a:endParaRPr lang="es-CO" sz="2000" dirty="0">
              <a:solidFill>
                <a:schemeClr val="accent1">
                  <a:lumMod val="50000"/>
                </a:schemeClr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14" name="13 CuadroTexto"/>
          <p:cNvSpPr txBox="1"/>
          <p:nvPr/>
        </p:nvSpPr>
        <p:spPr>
          <a:xfrm>
            <a:off x="755576" y="1203422"/>
            <a:ext cx="453650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CO" dirty="0" smtClean="0">
                <a:solidFill>
                  <a:schemeClr val="accent1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Tipo de manifestación</a:t>
            </a:r>
            <a:endParaRPr lang="es-CO" dirty="0"/>
          </a:p>
        </p:txBody>
      </p:sp>
      <p:sp>
        <p:nvSpPr>
          <p:cNvPr id="15" name="14 CuadroTexto"/>
          <p:cNvSpPr txBox="1"/>
          <p:nvPr/>
        </p:nvSpPr>
        <p:spPr>
          <a:xfrm>
            <a:off x="1547664" y="463664"/>
            <a:ext cx="604867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CO" sz="2400" b="1" dirty="0" smtClean="0">
                <a:solidFill>
                  <a:schemeClr val="accent1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PQRSDF</a:t>
            </a:r>
            <a:endParaRPr lang="es-CO" sz="2400" b="1" dirty="0">
              <a:solidFill>
                <a:schemeClr val="accent1">
                  <a:lumMod val="50000"/>
                </a:schemeClr>
              </a:solidFill>
              <a:latin typeface="Arial" pitchFamily="34" charset="0"/>
              <a:cs typeface="Arial" pitchFamily="34" charset="0"/>
            </a:endParaRPr>
          </a:p>
        </p:txBody>
      </p:sp>
      <p:graphicFrame>
        <p:nvGraphicFramePr>
          <p:cNvPr id="16" name="Gráfico 15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916134343"/>
              </p:ext>
            </p:extLst>
          </p:nvPr>
        </p:nvGraphicFramePr>
        <p:xfrm>
          <a:off x="2252642" y="1774666"/>
          <a:ext cx="4572000" cy="27432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5"/>
          </a:graphicData>
        </a:graphic>
      </p:graphicFrame>
      <p:graphicFrame>
        <p:nvGraphicFramePr>
          <p:cNvPr id="19" name="Gráfico 18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100753719"/>
              </p:ext>
            </p:extLst>
          </p:nvPr>
        </p:nvGraphicFramePr>
        <p:xfrm>
          <a:off x="2260626" y="1728553"/>
          <a:ext cx="4572000" cy="27432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6"/>
          </a:graphicData>
        </a:graphic>
      </p:graphicFrame>
    </p:spTree>
    <p:extLst>
      <p:ext uri="{BB962C8B-B14F-4D97-AF65-F5344CB8AC3E}">
        <p14:creationId xmlns:p14="http://schemas.microsoft.com/office/powerpoint/2010/main" val="273464498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s-CO" dirty="0"/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s-CO"/>
          </a:p>
        </p:txBody>
      </p:sp>
      <p:grpSp>
        <p:nvGrpSpPr>
          <p:cNvPr id="4" name="10 Grupo"/>
          <p:cNvGrpSpPr/>
          <p:nvPr/>
        </p:nvGrpSpPr>
        <p:grpSpPr>
          <a:xfrm>
            <a:off x="0" y="1"/>
            <a:ext cx="9144000" cy="6858000"/>
            <a:chOff x="0" y="1"/>
            <a:chExt cx="9144000" cy="6858000"/>
          </a:xfrm>
        </p:grpSpPr>
        <p:pic>
          <p:nvPicPr>
            <p:cNvPr id="5" name="Picture 2" descr="C:\Users\PIC\Pictures\Logo ESE.JPG"/>
            <p:cNvPicPr>
              <a:picLocks noChangeAspect="1" noChangeArrowheads="1"/>
            </p:cNvPicPr>
            <p:nvPr/>
          </p:nvPicPr>
          <p:blipFill>
            <a:blip r:embed="rId2">
              <a:lum bright="70000" contrast="-70000"/>
            </a:blip>
            <a:srcRect l="7720" r="5882" b="4044"/>
            <a:stretch>
              <a:fillRect/>
            </a:stretch>
          </p:blipFill>
          <p:spPr bwMode="auto">
            <a:xfrm>
              <a:off x="0" y="1"/>
              <a:ext cx="9144000" cy="6858000"/>
            </a:xfrm>
            <a:prstGeom prst="rect">
              <a:avLst/>
            </a:prstGeom>
            <a:noFill/>
          </p:spPr>
        </p:pic>
        <p:grpSp>
          <p:nvGrpSpPr>
            <p:cNvPr id="6" name="7 Grupo"/>
            <p:cNvGrpSpPr/>
            <p:nvPr/>
          </p:nvGrpSpPr>
          <p:grpSpPr>
            <a:xfrm>
              <a:off x="0" y="5000636"/>
              <a:ext cx="9144000" cy="1857364"/>
              <a:chOff x="0" y="5000636"/>
              <a:chExt cx="9144000" cy="1857364"/>
            </a:xfrm>
          </p:grpSpPr>
          <p:pic>
            <p:nvPicPr>
              <p:cNvPr id="7" name="Picture 2"/>
              <p:cNvPicPr>
                <a:picLocks noChangeAspect="1" noChangeArrowheads="1"/>
              </p:cNvPicPr>
              <p:nvPr/>
            </p:nvPicPr>
            <p:blipFill>
              <a:blip r:embed="rId3">
                <a:clrChange>
                  <a:clrFrom>
                    <a:srgbClr val="FFFFFF"/>
                  </a:clrFrom>
                  <a:clrTo>
                    <a:srgbClr val="FFFFFF">
                      <a:alpha val="0"/>
                    </a:srgbClr>
                  </a:clrTo>
                </a:clrChange>
              </a:blip>
              <a:srcRect l="15922" t="39063" r="12701"/>
              <a:stretch>
                <a:fillRect/>
              </a:stretch>
            </p:blipFill>
            <p:spPr bwMode="auto">
              <a:xfrm>
                <a:off x="4500562" y="5000636"/>
                <a:ext cx="4643438" cy="1857364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  <a:effectLst/>
            </p:spPr>
          </p:pic>
          <p:pic>
            <p:nvPicPr>
              <p:cNvPr id="8" name="Picture 2"/>
              <p:cNvPicPr>
                <a:picLocks noChangeAspect="1" noChangeArrowheads="1"/>
              </p:cNvPicPr>
              <p:nvPr/>
            </p:nvPicPr>
            <p:blipFill>
              <a:blip r:embed="rId3">
                <a:clrChange>
                  <a:clrFrom>
                    <a:srgbClr val="FFFFFF"/>
                  </a:clrFrom>
                  <a:clrTo>
                    <a:srgbClr val="FFFFFF">
                      <a:alpha val="0"/>
                    </a:srgbClr>
                  </a:clrTo>
                </a:clrChange>
              </a:blip>
              <a:srcRect l="22797" t="39063" r="39517"/>
              <a:stretch>
                <a:fillRect/>
              </a:stretch>
            </p:blipFill>
            <p:spPr bwMode="auto">
              <a:xfrm>
                <a:off x="0" y="5000636"/>
                <a:ext cx="4572000" cy="1857364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  <a:effectLst/>
            </p:spPr>
          </p:pic>
        </p:grpSp>
      </p:grpSp>
      <p:sp>
        <p:nvSpPr>
          <p:cNvPr id="13" name="12 CuadroTexto"/>
          <p:cNvSpPr txBox="1"/>
          <p:nvPr/>
        </p:nvSpPr>
        <p:spPr>
          <a:xfrm>
            <a:off x="503548" y="4677470"/>
            <a:ext cx="7092788" cy="16312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s-CO" sz="2000" dirty="0" smtClean="0">
                <a:solidFill>
                  <a:schemeClr val="accent1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La herramienta con mayor demanda para instaurar manifestaciones </a:t>
            </a:r>
            <a:r>
              <a:rPr lang="es-CO" sz="2000" dirty="0" smtClean="0">
                <a:solidFill>
                  <a:schemeClr val="accent1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en este periodo en fueron el buzón de sugerencias y presencial con 12 cada uno, posteriormente página WEB con 5, 1 a </a:t>
            </a:r>
            <a:r>
              <a:rPr lang="es-CO" sz="2000" dirty="0" smtClean="0">
                <a:solidFill>
                  <a:schemeClr val="accent1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través del correo electrónico y 1 a través de ventanilla única.</a:t>
            </a:r>
            <a:endParaRPr lang="es-CO" sz="2000" dirty="0">
              <a:solidFill>
                <a:schemeClr val="accent1">
                  <a:lumMod val="50000"/>
                </a:schemeClr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14" name="13 CuadroTexto"/>
          <p:cNvSpPr txBox="1"/>
          <p:nvPr/>
        </p:nvSpPr>
        <p:spPr>
          <a:xfrm>
            <a:off x="755576" y="1145997"/>
            <a:ext cx="453650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CO" dirty="0" smtClean="0">
                <a:solidFill>
                  <a:schemeClr val="accent1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Herramienta utilizada</a:t>
            </a:r>
            <a:r>
              <a:rPr lang="es-CO" dirty="0" smtClean="0"/>
              <a:t> </a:t>
            </a:r>
            <a:endParaRPr lang="es-CO" dirty="0"/>
          </a:p>
        </p:txBody>
      </p:sp>
      <p:sp>
        <p:nvSpPr>
          <p:cNvPr id="15" name="14 CuadroTexto"/>
          <p:cNvSpPr txBox="1"/>
          <p:nvPr/>
        </p:nvSpPr>
        <p:spPr>
          <a:xfrm>
            <a:off x="1547664" y="463664"/>
            <a:ext cx="604867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CO" sz="2400" b="1" dirty="0" smtClean="0">
                <a:solidFill>
                  <a:schemeClr val="accent1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PQRSDF</a:t>
            </a:r>
            <a:endParaRPr lang="es-CO" sz="2400" b="1" dirty="0">
              <a:solidFill>
                <a:schemeClr val="accent1">
                  <a:lumMod val="50000"/>
                </a:schemeClr>
              </a:solidFill>
              <a:latin typeface="Arial" pitchFamily="34" charset="0"/>
              <a:cs typeface="Arial" pitchFamily="34" charset="0"/>
            </a:endParaRPr>
          </a:p>
        </p:txBody>
      </p:sp>
      <p:graphicFrame>
        <p:nvGraphicFramePr>
          <p:cNvPr id="18" name="Gráfico 17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603636363"/>
              </p:ext>
            </p:extLst>
          </p:nvPr>
        </p:nvGraphicFramePr>
        <p:xfrm>
          <a:off x="2286000" y="1880398"/>
          <a:ext cx="4572000" cy="27432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</p:spTree>
    <p:extLst>
      <p:ext uri="{BB962C8B-B14F-4D97-AF65-F5344CB8AC3E}">
        <p14:creationId xmlns:p14="http://schemas.microsoft.com/office/powerpoint/2010/main" val="371366537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s-CO" dirty="0"/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s-CO"/>
          </a:p>
        </p:txBody>
      </p:sp>
      <p:grpSp>
        <p:nvGrpSpPr>
          <p:cNvPr id="4" name="10 Grupo"/>
          <p:cNvGrpSpPr/>
          <p:nvPr/>
        </p:nvGrpSpPr>
        <p:grpSpPr>
          <a:xfrm>
            <a:off x="0" y="1"/>
            <a:ext cx="9144000" cy="6858000"/>
            <a:chOff x="0" y="1"/>
            <a:chExt cx="9144000" cy="6858000"/>
          </a:xfrm>
        </p:grpSpPr>
        <p:pic>
          <p:nvPicPr>
            <p:cNvPr id="5" name="Picture 2" descr="C:\Users\PIC\Pictures\Logo ESE.JPG"/>
            <p:cNvPicPr>
              <a:picLocks noChangeAspect="1" noChangeArrowheads="1"/>
            </p:cNvPicPr>
            <p:nvPr/>
          </p:nvPicPr>
          <p:blipFill>
            <a:blip r:embed="rId2">
              <a:lum bright="70000" contrast="-70000"/>
            </a:blip>
            <a:srcRect l="7720" r="5882" b="4044"/>
            <a:stretch>
              <a:fillRect/>
            </a:stretch>
          </p:blipFill>
          <p:spPr bwMode="auto">
            <a:xfrm>
              <a:off x="0" y="1"/>
              <a:ext cx="9144000" cy="6858000"/>
            </a:xfrm>
            <a:prstGeom prst="rect">
              <a:avLst/>
            </a:prstGeom>
            <a:noFill/>
          </p:spPr>
        </p:pic>
        <p:grpSp>
          <p:nvGrpSpPr>
            <p:cNvPr id="6" name="7 Grupo"/>
            <p:cNvGrpSpPr/>
            <p:nvPr/>
          </p:nvGrpSpPr>
          <p:grpSpPr>
            <a:xfrm>
              <a:off x="0" y="5000636"/>
              <a:ext cx="9144000" cy="1857364"/>
              <a:chOff x="0" y="5000636"/>
              <a:chExt cx="9144000" cy="1857364"/>
            </a:xfrm>
          </p:grpSpPr>
          <p:pic>
            <p:nvPicPr>
              <p:cNvPr id="7" name="Picture 2"/>
              <p:cNvPicPr>
                <a:picLocks noChangeAspect="1" noChangeArrowheads="1"/>
              </p:cNvPicPr>
              <p:nvPr/>
            </p:nvPicPr>
            <p:blipFill>
              <a:blip r:embed="rId3">
                <a:clrChange>
                  <a:clrFrom>
                    <a:srgbClr val="FFFFFF"/>
                  </a:clrFrom>
                  <a:clrTo>
                    <a:srgbClr val="FFFFFF">
                      <a:alpha val="0"/>
                    </a:srgbClr>
                  </a:clrTo>
                </a:clrChange>
              </a:blip>
              <a:srcRect l="15922" t="39063" r="12701"/>
              <a:stretch>
                <a:fillRect/>
              </a:stretch>
            </p:blipFill>
            <p:spPr bwMode="auto">
              <a:xfrm>
                <a:off x="4500562" y="5000636"/>
                <a:ext cx="4643438" cy="1857364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  <a:effectLst/>
            </p:spPr>
          </p:pic>
          <p:pic>
            <p:nvPicPr>
              <p:cNvPr id="8" name="Picture 2"/>
              <p:cNvPicPr>
                <a:picLocks noChangeAspect="1" noChangeArrowheads="1"/>
              </p:cNvPicPr>
              <p:nvPr/>
            </p:nvPicPr>
            <p:blipFill>
              <a:blip r:embed="rId3">
                <a:clrChange>
                  <a:clrFrom>
                    <a:srgbClr val="FFFFFF"/>
                  </a:clrFrom>
                  <a:clrTo>
                    <a:srgbClr val="FFFFFF">
                      <a:alpha val="0"/>
                    </a:srgbClr>
                  </a:clrTo>
                </a:clrChange>
              </a:blip>
              <a:srcRect l="22797" t="39063" r="39517"/>
              <a:stretch>
                <a:fillRect/>
              </a:stretch>
            </p:blipFill>
            <p:spPr bwMode="auto">
              <a:xfrm>
                <a:off x="0" y="5000636"/>
                <a:ext cx="4572000" cy="1857364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  <a:effectLst/>
            </p:spPr>
          </p:pic>
        </p:grpSp>
      </p:grpSp>
      <p:sp>
        <p:nvSpPr>
          <p:cNvPr id="13" name="12 CuadroTexto"/>
          <p:cNvSpPr txBox="1"/>
          <p:nvPr/>
        </p:nvSpPr>
        <p:spPr>
          <a:xfrm>
            <a:off x="2231740" y="360359"/>
            <a:ext cx="468052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CO" sz="2400" b="1" dirty="0" smtClean="0">
                <a:solidFill>
                  <a:schemeClr val="accent1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Manifestaciones por Sede</a:t>
            </a:r>
            <a:endParaRPr lang="es-CO" sz="2400" b="1" dirty="0">
              <a:solidFill>
                <a:schemeClr val="accent1">
                  <a:lumMod val="50000"/>
                </a:schemeClr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14" name="13 CuadroTexto"/>
          <p:cNvSpPr txBox="1"/>
          <p:nvPr/>
        </p:nvSpPr>
        <p:spPr>
          <a:xfrm>
            <a:off x="827584" y="4437112"/>
            <a:ext cx="7272808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s-CO" sz="2000" dirty="0" smtClean="0">
                <a:solidFill>
                  <a:schemeClr val="accent1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Por afluencia de pacientes la Unidad Básica de Atención con  que presento mayor volumen de manifestaciones fue la Principal con </a:t>
            </a:r>
            <a:r>
              <a:rPr lang="es-CO" sz="2000" dirty="0" smtClean="0">
                <a:solidFill>
                  <a:schemeClr val="accent1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26, </a:t>
            </a:r>
            <a:r>
              <a:rPr lang="es-CO" sz="2000" dirty="0" smtClean="0">
                <a:solidFill>
                  <a:schemeClr val="accent1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seguida de la U.B.A Camilo Torres con 3, Belén con </a:t>
            </a:r>
            <a:r>
              <a:rPr lang="es-CO" sz="2000" dirty="0" smtClean="0">
                <a:solidFill>
                  <a:schemeClr val="accent1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1 </a:t>
            </a:r>
            <a:r>
              <a:rPr lang="es-CO" sz="2000" dirty="0" smtClean="0">
                <a:solidFill>
                  <a:schemeClr val="accent1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y la U.B.A </a:t>
            </a:r>
            <a:r>
              <a:rPr lang="es-CO" sz="2000" dirty="0" smtClean="0">
                <a:solidFill>
                  <a:schemeClr val="accent1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Las </a:t>
            </a:r>
            <a:r>
              <a:rPr lang="es-CO" sz="2000" dirty="0" smtClean="0">
                <a:solidFill>
                  <a:schemeClr val="accent1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Américas </a:t>
            </a:r>
            <a:r>
              <a:rPr lang="es-CO" sz="2000" dirty="0" smtClean="0">
                <a:solidFill>
                  <a:schemeClr val="accent1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con </a:t>
            </a:r>
            <a:r>
              <a:rPr lang="es-CO" sz="2000" dirty="0" smtClean="0">
                <a:solidFill>
                  <a:schemeClr val="accent1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1</a:t>
            </a:r>
            <a:r>
              <a:rPr lang="es-CO" sz="2400" dirty="0" smtClean="0">
                <a:solidFill>
                  <a:schemeClr val="accent1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.</a:t>
            </a:r>
            <a:endParaRPr lang="es-CO" sz="2400" dirty="0">
              <a:solidFill>
                <a:schemeClr val="accent1">
                  <a:lumMod val="50000"/>
                </a:schemeClr>
              </a:solidFill>
              <a:latin typeface="Arial" pitchFamily="34" charset="0"/>
              <a:cs typeface="Arial" pitchFamily="34" charset="0"/>
            </a:endParaRPr>
          </a:p>
        </p:txBody>
      </p:sp>
      <p:graphicFrame>
        <p:nvGraphicFramePr>
          <p:cNvPr id="12" name="Gráfico 11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378793959"/>
              </p:ext>
            </p:extLst>
          </p:nvPr>
        </p:nvGraphicFramePr>
        <p:xfrm>
          <a:off x="2447365" y="1128719"/>
          <a:ext cx="4572000" cy="27432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</p:spTree>
    <p:extLst>
      <p:ext uri="{BB962C8B-B14F-4D97-AF65-F5344CB8AC3E}">
        <p14:creationId xmlns:p14="http://schemas.microsoft.com/office/powerpoint/2010/main" val="406806133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s-CO" dirty="0"/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s-CO"/>
          </a:p>
        </p:txBody>
      </p:sp>
      <p:grpSp>
        <p:nvGrpSpPr>
          <p:cNvPr id="4" name="10 Grupo"/>
          <p:cNvGrpSpPr/>
          <p:nvPr/>
        </p:nvGrpSpPr>
        <p:grpSpPr>
          <a:xfrm>
            <a:off x="21348" y="0"/>
            <a:ext cx="9144000" cy="6858000"/>
            <a:chOff x="0" y="1"/>
            <a:chExt cx="9144000" cy="6858000"/>
          </a:xfrm>
        </p:grpSpPr>
        <p:pic>
          <p:nvPicPr>
            <p:cNvPr id="5" name="Picture 2" descr="C:\Users\PIC\Pictures\Logo ESE.JPG"/>
            <p:cNvPicPr>
              <a:picLocks noChangeAspect="1" noChangeArrowheads="1"/>
            </p:cNvPicPr>
            <p:nvPr/>
          </p:nvPicPr>
          <p:blipFill>
            <a:blip r:embed="rId2">
              <a:lum bright="70000" contrast="-70000"/>
            </a:blip>
            <a:srcRect l="7720" r="5882" b="4044"/>
            <a:stretch>
              <a:fillRect/>
            </a:stretch>
          </p:blipFill>
          <p:spPr bwMode="auto">
            <a:xfrm>
              <a:off x="0" y="1"/>
              <a:ext cx="9144000" cy="6858000"/>
            </a:xfrm>
            <a:prstGeom prst="rect">
              <a:avLst/>
            </a:prstGeom>
            <a:noFill/>
          </p:spPr>
        </p:pic>
        <p:grpSp>
          <p:nvGrpSpPr>
            <p:cNvPr id="6" name="7 Grupo"/>
            <p:cNvGrpSpPr/>
            <p:nvPr/>
          </p:nvGrpSpPr>
          <p:grpSpPr>
            <a:xfrm>
              <a:off x="0" y="5000636"/>
              <a:ext cx="9144000" cy="1857364"/>
              <a:chOff x="0" y="5000636"/>
              <a:chExt cx="9144000" cy="1857364"/>
            </a:xfrm>
          </p:grpSpPr>
          <p:pic>
            <p:nvPicPr>
              <p:cNvPr id="7" name="Picture 2"/>
              <p:cNvPicPr>
                <a:picLocks noChangeAspect="1" noChangeArrowheads="1"/>
              </p:cNvPicPr>
              <p:nvPr/>
            </p:nvPicPr>
            <p:blipFill>
              <a:blip r:embed="rId3">
                <a:clrChange>
                  <a:clrFrom>
                    <a:srgbClr val="FFFFFF"/>
                  </a:clrFrom>
                  <a:clrTo>
                    <a:srgbClr val="FFFFFF">
                      <a:alpha val="0"/>
                    </a:srgbClr>
                  </a:clrTo>
                </a:clrChange>
              </a:blip>
              <a:srcRect l="15922" t="39063" r="12701"/>
              <a:stretch>
                <a:fillRect/>
              </a:stretch>
            </p:blipFill>
            <p:spPr bwMode="auto">
              <a:xfrm>
                <a:off x="4500562" y="5000636"/>
                <a:ext cx="4643438" cy="1857364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  <a:effectLst/>
            </p:spPr>
          </p:pic>
          <p:pic>
            <p:nvPicPr>
              <p:cNvPr id="8" name="Picture 2"/>
              <p:cNvPicPr>
                <a:picLocks noChangeAspect="1" noChangeArrowheads="1"/>
              </p:cNvPicPr>
              <p:nvPr/>
            </p:nvPicPr>
            <p:blipFill>
              <a:blip r:embed="rId3">
                <a:clrChange>
                  <a:clrFrom>
                    <a:srgbClr val="FFFFFF"/>
                  </a:clrFrom>
                  <a:clrTo>
                    <a:srgbClr val="FFFFFF">
                      <a:alpha val="0"/>
                    </a:srgbClr>
                  </a:clrTo>
                </a:clrChange>
              </a:blip>
              <a:srcRect l="22797" t="39063" r="39517"/>
              <a:stretch>
                <a:fillRect/>
              </a:stretch>
            </p:blipFill>
            <p:spPr bwMode="auto">
              <a:xfrm>
                <a:off x="0" y="5000636"/>
                <a:ext cx="4572000" cy="1857364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  <a:effectLst/>
            </p:spPr>
          </p:pic>
        </p:grpSp>
      </p:grpSp>
      <p:sp>
        <p:nvSpPr>
          <p:cNvPr id="9" name="8 CuadroTexto"/>
          <p:cNvSpPr txBox="1"/>
          <p:nvPr/>
        </p:nvSpPr>
        <p:spPr>
          <a:xfrm>
            <a:off x="1754671" y="476672"/>
            <a:ext cx="563465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CO" sz="2400" b="1" dirty="0" smtClean="0">
                <a:solidFill>
                  <a:schemeClr val="accent1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Manifestaciones por EAPB</a:t>
            </a:r>
            <a:endParaRPr lang="es-CO" sz="2400" b="1" dirty="0">
              <a:solidFill>
                <a:schemeClr val="accent1">
                  <a:lumMod val="50000"/>
                </a:schemeClr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11" name="10 CuadroTexto"/>
          <p:cNvSpPr txBox="1"/>
          <p:nvPr/>
        </p:nvSpPr>
        <p:spPr>
          <a:xfrm>
            <a:off x="683568" y="4293096"/>
            <a:ext cx="720080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s-CO" dirty="0" smtClean="0">
                <a:solidFill>
                  <a:schemeClr val="accent1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La EAPB con mayor número de manifestaciones es </a:t>
            </a:r>
            <a:r>
              <a:rPr lang="es-CO" dirty="0" err="1" smtClean="0">
                <a:solidFill>
                  <a:schemeClr val="accent1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Asmet</a:t>
            </a:r>
            <a:r>
              <a:rPr lang="es-CO" dirty="0" smtClean="0">
                <a:solidFill>
                  <a:schemeClr val="accent1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 salud y Sanitas cada una </a:t>
            </a:r>
            <a:r>
              <a:rPr lang="es-CO" dirty="0" smtClean="0">
                <a:solidFill>
                  <a:schemeClr val="accent1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con </a:t>
            </a:r>
            <a:r>
              <a:rPr lang="es-CO" dirty="0">
                <a:solidFill>
                  <a:schemeClr val="accent1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7</a:t>
            </a:r>
            <a:r>
              <a:rPr lang="es-CO" dirty="0" smtClean="0">
                <a:solidFill>
                  <a:schemeClr val="accent1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, sigue </a:t>
            </a:r>
            <a:r>
              <a:rPr lang="es-CO" dirty="0" smtClean="0">
                <a:solidFill>
                  <a:schemeClr val="accent1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Comfamilia</a:t>
            </a:r>
            <a:r>
              <a:rPr lang="es-CO" dirty="0" smtClean="0">
                <a:solidFill>
                  <a:schemeClr val="accent1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r</a:t>
            </a:r>
            <a:r>
              <a:rPr lang="es-CO" dirty="0" smtClean="0">
                <a:solidFill>
                  <a:schemeClr val="accent1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 y Ecoopsos cada una con 5, Nueva </a:t>
            </a:r>
            <a:r>
              <a:rPr lang="es-CO" dirty="0" smtClean="0">
                <a:solidFill>
                  <a:schemeClr val="accent1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EPS con </a:t>
            </a:r>
            <a:r>
              <a:rPr lang="es-CO" dirty="0" smtClean="0">
                <a:solidFill>
                  <a:schemeClr val="accent1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4.</a:t>
            </a:r>
            <a:endParaRPr lang="es-CO" dirty="0">
              <a:solidFill>
                <a:schemeClr val="accent1">
                  <a:lumMod val="50000"/>
                </a:schemeClr>
              </a:solidFill>
              <a:latin typeface="Arial" pitchFamily="34" charset="0"/>
              <a:cs typeface="Arial" pitchFamily="34" charset="0"/>
            </a:endParaRPr>
          </a:p>
        </p:txBody>
      </p:sp>
      <p:graphicFrame>
        <p:nvGraphicFramePr>
          <p:cNvPr id="13" name="Gráfico 12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053634584"/>
              </p:ext>
            </p:extLst>
          </p:nvPr>
        </p:nvGraphicFramePr>
        <p:xfrm>
          <a:off x="2285999" y="1396626"/>
          <a:ext cx="4572000" cy="27432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</p:spTree>
    <p:extLst>
      <p:ext uri="{BB962C8B-B14F-4D97-AF65-F5344CB8AC3E}">
        <p14:creationId xmlns:p14="http://schemas.microsoft.com/office/powerpoint/2010/main" val="258884373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s-CO" dirty="0"/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s-CO"/>
          </a:p>
        </p:txBody>
      </p:sp>
      <p:grpSp>
        <p:nvGrpSpPr>
          <p:cNvPr id="4" name="10 Grupo"/>
          <p:cNvGrpSpPr/>
          <p:nvPr/>
        </p:nvGrpSpPr>
        <p:grpSpPr>
          <a:xfrm>
            <a:off x="0" y="1"/>
            <a:ext cx="9144000" cy="6858000"/>
            <a:chOff x="0" y="1"/>
            <a:chExt cx="9144000" cy="6858000"/>
          </a:xfrm>
        </p:grpSpPr>
        <p:pic>
          <p:nvPicPr>
            <p:cNvPr id="5" name="Picture 2" descr="C:\Users\PIC\Pictures\Logo ESE.JPG"/>
            <p:cNvPicPr>
              <a:picLocks noChangeAspect="1" noChangeArrowheads="1"/>
            </p:cNvPicPr>
            <p:nvPr/>
          </p:nvPicPr>
          <p:blipFill>
            <a:blip r:embed="rId2">
              <a:lum bright="70000" contrast="-70000"/>
            </a:blip>
            <a:srcRect l="7720" r="5882" b="4044"/>
            <a:stretch>
              <a:fillRect/>
            </a:stretch>
          </p:blipFill>
          <p:spPr bwMode="auto">
            <a:xfrm>
              <a:off x="0" y="1"/>
              <a:ext cx="9144000" cy="6858000"/>
            </a:xfrm>
            <a:prstGeom prst="rect">
              <a:avLst/>
            </a:prstGeom>
            <a:noFill/>
          </p:spPr>
        </p:pic>
        <p:grpSp>
          <p:nvGrpSpPr>
            <p:cNvPr id="6" name="7 Grupo"/>
            <p:cNvGrpSpPr/>
            <p:nvPr/>
          </p:nvGrpSpPr>
          <p:grpSpPr>
            <a:xfrm>
              <a:off x="0" y="5000636"/>
              <a:ext cx="9144000" cy="1857364"/>
              <a:chOff x="0" y="5000636"/>
              <a:chExt cx="9144000" cy="1857364"/>
            </a:xfrm>
          </p:grpSpPr>
          <p:pic>
            <p:nvPicPr>
              <p:cNvPr id="7" name="Picture 2"/>
              <p:cNvPicPr>
                <a:picLocks noChangeAspect="1" noChangeArrowheads="1"/>
              </p:cNvPicPr>
              <p:nvPr/>
            </p:nvPicPr>
            <p:blipFill>
              <a:blip r:embed="rId3">
                <a:clrChange>
                  <a:clrFrom>
                    <a:srgbClr val="FFFFFF"/>
                  </a:clrFrom>
                  <a:clrTo>
                    <a:srgbClr val="FFFFFF">
                      <a:alpha val="0"/>
                    </a:srgbClr>
                  </a:clrTo>
                </a:clrChange>
              </a:blip>
              <a:srcRect l="15922" t="39063" r="12701"/>
              <a:stretch>
                <a:fillRect/>
              </a:stretch>
            </p:blipFill>
            <p:spPr bwMode="auto">
              <a:xfrm>
                <a:off x="4500562" y="5000636"/>
                <a:ext cx="4643438" cy="1857364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  <a:effectLst/>
            </p:spPr>
          </p:pic>
          <p:pic>
            <p:nvPicPr>
              <p:cNvPr id="8" name="Picture 2"/>
              <p:cNvPicPr>
                <a:picLocks noChangeAspect="1" noChangeArrowheads="1"/>
              </p:cNvPicPr>
              <p:nvPr/>
            </p:nvPicPr>
            <p:blipFill>
              <a:blip r:embed="rId3">
                <a:clrChange>
                  <a:clrFrom>
                    <a:srgbClr val="FFFFFF"/>
                  </a:clrFrom>
                  <a:clrTo>
                    <a:srgbClr val="FFFFFF">
                      <a:alpha val="0"/>
                    </a:srgbClr>
                  </a:clrTo>
                </a:clrChange>
              </a:blip>
              <a:srcRect l="22797" t="39063" r="39517"/>
              <a:stretch>
                <a:fillRect/>
              </a:stretch>
            </p:blipFill>
            <p:spPr bwMode="auto">
              <a:xfrm>
                <a:off x="0" y="5000636"/>
                <a:ext cx="4572000" cy="1857364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  <a:effectLst/>
            </p:spPr>
          </p:pic>
        </p:grpSp>
      </p:grpSp>
      <p:sp>
        <p:nvSpPr>
          <p:cNvPr id="9" name="8 CuadroTexto"/>
          <p:cNvSpPr txBox="1"/>
          <p:nvPr/>
        </p:nvSpPr>
        <p:spPr>
          <a:xfrm>
            <a:off x="935596" y="461863"/>
            <a:ext cx="727280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CO" sz="2400" b="1" dirty="0" smtClean="0">
                <a:solidFill>
                  <a:schemeClr val="accent1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ENCUESTAS DE SATRISFACCION AL USUARIO </a:t>
            </a:r>
            <a:endParaRPr lang="es-CO" sz="2400" b="1" dirty="0">
              <a:solidFill>
                <a:schemeClr val="accent1">
                  <a:lumMod val="50000"/>
                </a:schemeClr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11" name="10 CuadroTexto"/>
          <p:cNvSpPr txBox="1"/>
          <p:nvPr/>
        </p:nvSpPr>
        <p:spPr>
          <a:xfrm>
            <a:off x="827584" y="4354305"/>
            <a:ext cx="6264695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s-CO" dirty="0" smtClean="0">
                <a:solidFill>
                  <a:schemeClr val="accent1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Se realizaron un total de </a:t>
            </a:r>
            <a:r>
              <a:rPr lang="es-CO" dirty="0" smtClean="0">
                <a:solidFill>
                  <a:schemeClr val="accent1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1940</a:t>
            </a:r>
            <a:r>
              <a:rPr lang="es-CO" dirty="0" smtClean="0">
                <a:solidFill>
                  <a:schemeClr val="accent1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s-CO" dirty="0" smtClean="0">
                <a:solidFill>
                  <a:schemeClr val="accent1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encuestas. En los diferentes servicios de la institución, en la U.B.A </a:t>
            </a:r>
            <a:r>
              <a:rPr lang="es-CO" dirty="0">
                <a:solidFill>
                  <a:schemeClr val="accent1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P</a:t>
            </a:r>
            <a:r>
              <a:rPr lang="es-CO" dirty="0" smtClean="0">
                <a:solidFill>
                  <a:schemeClr val="accent1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rincipal </a:t>
            </a:r>
            <a:r>
              <a:rPr lang="es-CO" dirty="0" smtClean="0">
                <a:solidFill>
                  <a:schemeClr val="accent1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1275 </a:t>
            </a:r>
            <a:r>
              <a:rPr lang="es-CO" dirty="0" smtClean="0">
                <a:solidFill>
                  <a:schemeClr val="accent1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encuestas</a:t>
            </a:r>
            <a:r>
              <a:rPr lang="es-CO" dirty="0">
                <a:solidFill>
                  <a:schemeClr val="accent1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, en la U.B.A </a:t>
            </a:r>
            <a:r>
              <a:rPr lang="es-CO" dirty="0" smtClean="0">
                <a:solidFill>
                  <a:schemeClr val="accent1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Camilo Torres </a:t>
            </a:r>
            <a:r>
              <a:rPr lang="es-CO" dirty="0" smtClean="0">
                <a:solidFill>
                  <a:schemeClr val="accent1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299</a:t>
            </a:r>
            <a:r>
              <a:rPr lang="es-CO" dirty="0" smtClean="0">
                <a:solidFill>
                  <a:schemeClr val="accent1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, </a:t>
            </a:r>
            <a:r>
              <a:rPr lang="es-CO" dirty="0" smtClean="0">
                <a:solidFill>
                  <a:schemeClr val="accent1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en la U.B.A Belén </a:t>
            </a:r>
            <a:r>
              <a:rPr lang="es-CO" dirty="0" smtClean="0">
                <a:solidFill>
                  <a:schemeClr val="accent1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106</a:t>
            </a:r>
            <a:r>
              <a:rPr lang="es-CO" dirty="0" smtClean="0">
                <a:solidFill>
                  <a:schemeClr val="accent1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, </a:t>
            </a:r>
            <a:r>
              <a:rPr lang="es-CO" dirty="0" smtClean="0">
                <a:solidFill>
                  <a:schemeClr val="accent1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en la U.B.A Santa Leticia Moscopán </a:t>
            </a:r>
            <a:r>
              <a:rPr lang="es-CO" dirty="0" smtClean="0">
                <a:solidFill>
                  <a:schemeClr val="accent1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136 </a:t>
            </a:r>
            <a:r>
              <a:rPr lang="es-CO" dirty="0" smtClean="0">
                <a:solidFill>
                  <a:schemeClr val="accent1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encuestas y en la U.B.A Rayos X </a:t>
            </a:r>
            <a:r>
              <a:rPr lang="es-CO" dirty="0" smtClean="0">
                <a:solidFill>
                  <a:schemeClr val="accent1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124</a:t>
            </a:r>
            <a:r>
              <a:rPr lang="es-CO" dirty="0" smtClean="0">
                <a:solidFill>
                  <a:schemeClr val="accent1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s-CO" dirty="0" smtClean="0">
                <a:solidFill>
                  <a:schemeClr val="accent1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encuestas.</a:t>
            </a:r>
            <a:endParaRPr lang="es-CO" dirty="0">
              <a:solidFill>
                <a:schemeClr val="accent1">
                  <a:lumMod val="50000"/>
                </a:schemeClr>
              </a:solidFill>
              <a:latin typeface="Arial" pitchFamily="34" charset="0"/>
              <a:cs typeface="Arial" pitchFamily="34" charset="0"/>
            </a:endParaRPr>
          </a:p>
        </p:txBody>
      </p:sp>
      <p:graphicFrame>
        <p:nvGraphicFramePr>
          <p:cNvPr id="12" name="Gráfico 11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867725311"/>
              </p:ext>
            </p:extLst>
          </p:nvPr>
        </p:nvGraphicFramePr>
        <p:xfrm>
          <a:off x="2214562" y="1336875"/>
          <a:ext cx="4572000" cy="27432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</p:spTree>
    <p:extLst>
      <p:ext uri="{BB962C8B-B14F-4D97-AF65-F5344CB8AC3E}">
        <p14:creationId xmlns:p14="http://schemas.microsoft.com/office/powerpoint/2010/main" val="42987433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s-CO" dirty="0"/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s-CO"/>
          </a:p>
        </p:txBody>
      </p:sp>
      <p:grpSp>
        <p:nvGrpSpPr>
          <p:cNvPr id="4" name="10 Grupo"/>
          <p:cNvGrpSpPr/>
          <p:nvPr/>
        </p:nvGrpSpPr>
        <p:grpSpPr>
          <a:xfrm>
            <a:off x="0" y="1"/>
            <a:ext cx="9144000" cy="6858000"/>
            <a:chOff x="0" y="1"/>
            <a:chExt cx="9144000" cy="6858000"/>
          </a:xfrm>
        </p:grpSpPr>
        <p:pic>
          <p:nvPicPr>
            <p:cNvPr id="5" name="Picture 2" descr="C:\Users\PIC\Pictures\Logo ESE.JPG"/>
            <p:cNvPicPr>
              <a:picLocks noChangeAspect="1" noChangeArrowheads="1"/>
            </p:cNvPicPr>
            <p:nvPr/>
          </p:nvPicPr>
          <p:blipFill>
            <a:blip r:embed="rId2">
              <a:lum bright="70000" contrast="-70000"/>
            </a:blip>
            <a:srcRect l="7720" r="5882" b="4044"/>
            <a:stretch>
              <a:fillRect/>
            </a:stretch>
          </p:blipFill>
          <p:spPr bwMode="auto">
            <a:xfrm>
              <a:off x="0" y="1"/>
              <a:ext cx="9144000" cy="6858000"/>
            </a:xfrm>
            <a:prstGeom prst="rect">
              <a:avLst/>
            </a:prstGeom>
            <a:noFill/>
          </p:spPr>
        </p:pic>
        <p:grpSp>
          <p:nvGrpSpPr>
            <p:cNvPr id="6" name="7 Grupo"/>
            <p:cNvGrpSpPr/>
            <p:nvPr/>
          </p:nvGrpSpPr>
          <p:grpSpPr>
            <a:xfrm>
              <a:off x="0" y="5000636"/>
              <a:ext cx="9144000" cy="1857364"/>
              <a:chOff x="0" y="5000636"/>
              <a:chExt cx="9144000" cy="1857364"/>
            </a:xfrm>
          </p:grpSpPr>
          <p:pic>
            <p:nvPicPr>
              <p:cNvPr id="7" name="Picture 2"/>
              <p:cNvPicPr>
                <a:picLocks noChangeAspect="1" noChangeArrowheads="1"/>
              </p:cNvPicPr>
              <p:nvPr/>
            </p:nvPicPr>
            <p:blipFill>
              <a:blip r:embed="rId3">
                <a:clrChange>
                  <a:clrFrom>
                    <a:srgbClr val="FFFFFF"/>
                  </a:clrFrom>
                  <a:clrTo>
                    <a:srgbClr val="FFFFFF">
                      <a:alpha val="0"/>
                    </a:srgbClr>
                  </a:clrTo>
                </a:clrChange>
              </a:blip>
              <a:srcRect l="15922" t="39063" r="12701"/>
              <a:stretch>
                <a:fillRect/>
              </a:stretch>
            </p:blipFill>
            <p:spPr bwMode="auto">
              <a:xfrm>
                <a:off x="4500562" y="5000636"/>
                <a:ext cx="4643438" cy="1857364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  <a:effectLst/>
            </p:spPr>
          </p:pic>
          <p:pic>
            <p:nvPicPr>
              <p:cNvPr id="8" name="Picture 2"/>
              <p:cNvPicPr>
                <a:picLocks noChangeAspect="1" noChangeArrowheads="1"/>
              </p:cNvPicPr>
              <p:nvPr/>
            </p:nvPicPr>
            <p:blipFill>
              <a:blip r:embed="rId3">
                <a:clrChange>
                  <a:clrFrom>
                    <a:srgbClr val="FFFFFF"/>
                  </a:clrFrom>
                  <a:clrTo>
                    <a:srgbClr val="FFFFFF">
                      <a:alpha val="0"/>
                    </a:srgbClr>
                  </a:clrTo>
                </a:clrChange>
              </a:blip>
              <a:srcRect l="22797" t="39063" r="39517"/>
              <a:stretch>
                <a:fillRect/>
              </a:stretch>
            </p:blipFill>
            <p:spPr bwMode="auto">
              <a:xfrm>
                <a:off x="0" y="5000636"/>
                <a:ext cx="4572000" cy="1857364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  <a:effectLst/>
            </p:spPr>
          </p:pic>
        </p:grpSp>
      </p:grpSp>
      <p:pic>
        <p:nvPicPr>
          <p:cNvPr id="9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12160" y="1340768"/>
            <a:ext cx="2448272" cy="228714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1" name="10 CuadroTexto"/>
          <p:cNvSpPr txBox="1"/>
          <p:nvPr/>
        </p:nvSpPr>
        <p:spPr>
          <a:xfrm>
            <a:off x="1763688" y="404664"/>
            <a:ext cx="561662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CO" sz="2400" b="1" dirty="0" smtClean="0">
                <a:solidFill>
                  <a:schemeClr val="accent1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ENCUESTAS APLICADAS POR EAPB</a:t>
            </a:r>
            <a:endParaRPr lang="es-CO" sz="2400" b="1" dirty="0">
              <a:solidFill>
                <a:schemeClr val="accent1">
                  <a:lumMod val="50000"/>
                </a:schemeClr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12" name="11 CuadroTexto"/>
          <p:cNvSpPr txBox="1"/>
          <p:nvPr/>
        </p:nvSpPr>
        <p:spPr>
          <a:xfrm>
            <a:off x="951370" y="4653136"/>
            <a:ext cx="6860990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s-CO" dirty="0" smtClean="0">
                <a:solidFill>
                  <a:schemeClr val="accent1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La EAPB con mayor número de </a:t>
            </a:r>
            <a:r>
              <a:rPr lang="es-CO" dirty="0" smtClean="0">
                <a:solidFill>
                  <a:schemeClr val="accent1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encuestas </a:t>
            </a:r>
            <a:r>
              <a:rPr lang="es-CO" dirty="0" smtClean="0">
                <a:solidFill>
                  <a:schemeClr val="accent1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es Comfamiliar con </a:t>
            </a:r>
            <a:r>
              <a:rPr lang="es-CO" dirty="0" smtClean="0">
                <a:solidFill>
                  <a:schemeClr val="accent1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603 </a:t>
            </a:r>
            <a:r>
              <a:rPr lang="es-CO" dirty="0" smtClean="0">
                <a:solidFill>
                  <a:schemeClr val="accent1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encuestas, sigue </a:t>
            </a:r>
            <a:r>
              <a:rPr lang="es-CO" dirty="0" err="1" smtClean="0">
                <a:solidFill>
                  <a:schemeClr val="accent1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Asmet</a:t>
            </a:r>
            <a:r>
              <a:rPr lang="es-CO" dirty="0" smtClean="0">
                <a:solidFill>
                  <a:schemeClr val="accent1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 salud </a:t>
            </a:r>
            <a:r>
              <a:rPr lang="es-CO" dirty="0" smtClean="0">
                <a:solidFill>
                  <a:schemeClr val="accent1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con </a:t>
            </a:r>
            <a:r>
              <a:rPr lang="es-CO" dirty="0" smtClean="0">
                <a:solidFill>
                  <a:schemeClr val="accent1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376, Ecoopsos con 339,  </a:t>
            </a:r>
            <a:r>
              <a:rPr lang="es-CO" dirty="0" smtClean="0">
                <a:solidFill>
                  <a:schemeClr val="accent1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A.I.C </a:t>
            </a:r>
            <a:r>
              <a:rPr lang="es-CO" dirty="0" smtClean="0">
                <a:solidFill>
                  <a:schemeClr val="accent1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163, </a:t>
            </a:r>
            <a:r>
              <a:rPr lang="es-CO" dirty="0" smtClean="0">
                <a:solidFill>
                  <a:schemeClr val="accent1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Medimás </a:t>
            </a:r>
            <a:r>
              <a:rPr lang="es-CO" dirty="0" smtClean="0">
                <a:solidFill>
                  <a:schemeClr val="accent1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63, </a:t>
            </a:r>
            <a:r>
              <a:rPr lang="es-CO" dirty="0" smtClean="0">
                <a:solidFill>
                  <a:schemeClr val="accent1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Sanitas con </a:t>
            </a:r>
            <a:r>
              <a:rPr lang="es-CO" dirty="0" smtClean="0">
                <a:solidFill>
                  <a:schemeClr val="accent1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255 </a:t>
            </a:r>
            <a:r>
              <a:rPr lang="es-CO" dirty="0" smtClean="0">
                <a:solidFill>
                  <a:schemeClr val="accent1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encuestas, </a:t>
            </a:r>
            <a:r>
              <a:rPr lang="es-CO" dirty="0" smtClean="0">
                <a:solidFill>
                  <a:schemeClr val="accent1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Nueva EPS </a:t>
            </a:r>
            <a:r>
              <a:rPr lang="es-CO" dirty="0" smtClean="0">
                <a:solidFill>
                  <a:schemeClr val="accent1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con </a:t>
            </a:r>
            <a:r>
              <a:rPr lang="es-CO" dirty="0" smtClean="0">
                <a:solidFill>
                  <a:schemeClr val="accent1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21, Tolihuila con 14</a:t>
            </a:r>
            <a:r>
              <a:rPr lang="es-CO" dirty="0" smtClean="0">
                <a:solidFill>
                  <a:schemeClr val="accent1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s-CO" dirty="0" smtClean="0">
                <a:solidFill>
                  <a:schemeClr val="accent1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y Otras EAPB con </a:t>
            </a:r>
            <a:r>
              <a:rPr lang="es-CO" dirty="0" smtClean="0">
                <a:solidFill>
                  <a:schemeClr val="accent1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6 encuestas </a:t>
            </a:r>
            <a:endParaRPr lang="es-CO" dirty="0" smtClean="0">
              <a:solidFill>
                <a:schemeClr val="accent1">
                  <a:lumMod val="50000"/>
                </a:schemeClr>
              </a:solidFill>
              <a:latin typeface="Arial" pitchFamily="34" charset="0"/>
              <a:cs typeface="Arial" pitchFamily="34" charset="0"/>
            </a:endParaRPr>
          </a:p>
          <a:p>
            <a:pPr algn="just"/>
            <a:endParaRPr lang="es-CO" dirty="0">
              <a:solidFill>
                <a:schemeClr val="accent1">
                  <a:lumMod val="50000"/>
                </a:schemeClr>
              </a:solidFill>
              <a:latin typeface="Arial" pitchFamily="34" charset="0"/>
              <a:cs typeface="Arial" pitchFamily="34" charset="0"/>
            </a:endParaRPr>
          </a:p>
        </p:txBody>
      </p:sp>
      <p:graphicFrame>
        <p:nvGraphicFramePr>
          <p:cNvPr id="14" name="Gráfico 13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442393284"/>
              </p:ext>
            </p:extLst>
          </p:nvPr>
        </p:nvGraphicFramePr>
        <p:xfrm>
          <a:off x="720080" y="1213828"/>
          <a:ext cx="4572000" cy="3196807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5"/>
          </a:graphicData>
        </a:graphic>
      </p:graphicFrame>
    </p:spTree>
    <p:extLst>
      <p:ext uri="{BB962C8B-B14F-4D97-AF65-F5344CB8AC3E}">
        <p14:creationId xmlns:p14="http://schemas.microsoft.com/office/powerpoint/2010/main" val="2242492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s-CO" dirty="0"/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s-CO"/>
          </a:p>
        </p:txBody>
      </p:sp>
      <p:grpSp>
        <p:nvGrpSpPr>
          <p:cNvPr id="4" name="10 Grupo"/>
          <p:cNvGrpSpPr/>
          <p:nvPr/>
        </p:nvGrpSpPr>
        <p:grpSpPr>
          <a:xfrm>
            <a:off x="0" y="1"/>
            <a:ext cx="9144000" cy="6858000"/>
            <a:chOff x="0" y="1"/>
            <a:chExt cx="9144000" cy="6858000"/>
          </a:xfrm>
        </p:grpSpPr>
        <p:pic>
          <p:nvPicPr>
            <p:cNvPr id="5" name="Picture 2" descr="C:\Users\PIC\Pictures\Logo ESE.JPG"/>
            <p:cNvPicPr>
              <a:picLocks noChangeAspect="1" noChangeArrowheads="1"/>
            </p:cNvPicPr>
            <p:nvPr/>
          </p:nvPicPr>
          <p:blipFill>
            <a:blip r:embed="rId2">
              <a:lum bright="70000" contrast="-70000"/>
            </a:blip>
            <a:srcRect l="7720" r="5882" b="4044"/>
            <a:stretch>
              <a:fillRect/>
            </a:stretch>
          </p:blipFill>
          <p:spPr bwMode="auto">
            <a:xfrm>
              <a:off x="0" y="1"/>
              <a:ext cx="9144000" cy="6858000"/>
            </a:xfrm>
            <a:prstGeom prst="rect">
              <a:avLst/>
            </a:prstGeom>
            <a:noFill/>
          </p:spPr>
        </p:pic>
        <p:grpSp>
          <p:nvGrpSpPr>
            <p:cNvPr id="6" name="7 Grupo"/>
            <p:cNvGrpSpPr/>
            <p:nvPr/>
          </p:nvGrpSpPr>
          <p:grpSpPr>
            <a:xfrm>
              <a:off x="0" y="5000636"/>
              <a:ext cx="9144000" cy="1857364"/>
              <a:chOff x="0" y="5000636"/>
              <a:chExt cx="9144000" cy="1857364"/>
            </a:xfrm>
          </p:grpSpPr>
          <p:pic>
            <p:nvPicPr>
              <p:cNvPr id="7" name="Picture 2"/>
              <p:cNvPicPr>
                <a:picLocks noChangeAspect="1" noChangeArrowheads="1"/>
              </p:cNvPicPr>
              <p:nvPr/>
            </p:nvPicPr>
            <p:blipFill>
              <a:blip r:embed="rId3">
                <a:clrChange>
                  <a:clrFrom>
                    <a:srgbClr val="FFFFFF"/>
                  </a:clrFrom>
                  <a:clrTo>
                    <a:srgbClr val="FFFFFF">
                      <a:alpha val="0"/>
                    </a:srgbClr>
                  </a:clrTo>
                </a:clrChange>
              </a:blip>
              <a:srcRect l="15922" t="39063" r="12701"/>
              <a:stretch>
                <a:fillRect/>
              </a:stretch>
            </p:blipFill>
            <p:spPr bwMode="auto">
              <a:xfrm>
                <a:off x="4500562" y="5000636"/>
                <a:ext cx="4643438" cy="1857364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  <a:effectLst/>
            </p:spPr>
          </p:pic>
          <p:pic>
            <p:nvPicPr>
              <p:cNvPr id="8" name="Picture 2"/>
              <p:cNvPicPr>
                <a:picLocks noChangeAspect="1" noChangeArrowheads="1"/>
              </p:cNvPicPr>
              <p:nvPr/>
            </p:nvPicPr>
            <p:blipFill>
              <a:blip r:embed="rId3">
                <a:clrChange>
                  <a:clrFrom>
                    <a:srgbClr val="FFFFFF"/>
                  </a:clrFrom>
                  <a:clrTo>
                    <a:srgbClr val="FFFFFF">
                      <a:alpha val="0"/>
                    </a:srgbClr>
                  </a:clrTo>
                </a:clrChange>
              </a:blip>
              <a:srcRect l="22797" t="39063" r="39517"/>
              <a:stretch>
                <a:fillRect/>
              </a:stretch>
            </p:blipFill>
            <p:spPr bwMode="auto">
              <a:xfrm>
                <a:off x="0" y="5000636"/>
                <a:ext cx="4572000" cy="1857364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  <a:effectLst/>
            </p:spPr>
          </p:pic>
        </p:grpSp>
      </p:grpSp>
      <p:sp>
        <p:nvSpPr>
          <p:cNvPr id="11" name="10 CuadroTexto"/>
          <p:cNvSpPr txBox="1"/>
          <p:nvPr/>
        </p:nvSpPr>
        <p:spPr>
          <a:xfrm>
            <a:off x="1763688" y="404664"/>
            <a:ext cx="561662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CO" sz="2400" b="1" dirty="0" smtClean="0">
                <a:solidFill>
                  <a:schemeClr val="accent1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Consolidado Resolución 256 de 2016</a:t>
            </a:r>
            <a:endParaRPr lang="es-CO" sz="2400" b="1" dirty="0">
              <a:solidFill>
                <a:schemeClr val="accent1">
                  <a:lumMod val="50000"/>
                </a:schemeClr>
              </a:solidFill>
              <a:latin typeface="Arial" pitchFamily="34" charset="0"/>
              <a:cs typeface="Arial" pitchFamily="34" charset="0"/>
            </a:endParaRPr>
          </a:p>
        </p:txBody>
      </p:sp>
      <p:graphicFrame>
        <p:nvGraphicFramePr>
          <p:cNvPr id="9" name="8 Tabla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61869151"/>
              </p:ext>
            </p:extLst>
          </p:nvPr>
        </p:nvGraphicFramePr>
        <p:xfrm>
          <a:off x="1187623" y="2276872"/>
          <a:ext cx="6696745" cy="2384971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1641359"/>
                <a:gridCol w="934950"/>
                <a:gridCol w="433464"/>
                <a:gridCol w="376222"/>
                <a:gridCol w="601955"/>
                <a:gridCol w="451466"/>
                <a:gridCol w="526710"/>
                <a:gridCol w="422060"/>
                <a:gridCol w="461844"/>
                <a:gridCol w="395249"/>
                <a:gridCol w="451466"/>
              </a:tblGrid>
              <a:tr h="410618">
                <a:tc gridSpan="2">
                  <a:txBody>
                    <a:bodyPr/>
                    <a:lstStyle/>
                    <a:p>
                      <a:pPr algn="ctr" fontAlgn="b"/>
                      <a:r>
                        <a:rPr lang="es-CO" sz="900" u="none" strike="noStrike" dirty="0">
                          <a:effectLst/>
                          <a:latin typeface="Arial" pitchFamily="34" charset="0"/>
                          <a:cs typeface="Arial" pitchFamily="34" charset="0"/>
                        </a:rPr>
                        <a:t> </a:t>
                      </a:r>
                      <a:endParaRPr lang="es-CO" sz="900" b="0" i="0" u="none" strike="noStrike" dirty="0">
                        <a:solidFill>
                          <a:srgbClr val="000000"/>
                        </a:solidFill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7844" marR="7844" marT="7844" marB="0" anchor="b"/>
                </a:tc>
                <a:tc hMerge="1">
                  <a:txBody>
                    <a:bodyPr/>
                    <a:lstStyle/>
                    <a:p>
                      <a:endParaRPr lang="es-CO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 fontAlgn="b"/>
                      <a:r>
                        <a:rPr lang="es-CO" sz="900" b="1" i="0" u="none" strike="noStrike" baseline="0" dirty="0" smtClean="0">
                          <a:solidFill>
                            <a:schemeClr val="dk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ABRIL  </a:t>
                      </a:r>
                      <a:r>
                        <a:rPr lang="es-CO" sz="900" b="0" i="0" u="none" strike="noStrike" baseline="0" dirty="0" smtClean="0">
                          <a:solidFill>
                            <a:schemeClr val="dk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 </a:t>
                      </a:r>
                      <a:endParaRPr lang="es-CO" sz="900" b="0" i="0" u="none" strike="noStrike" dirty="0">
                        <a:solidFill>
                          <a:srgbClr val="000000"/>
                        </a:solidFill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7844" marR="7844" marT="7844" marB="0" anchor="b"/>
                </a:tc>
                <a:tc hMerge="1">
                  <a:txBody>
                    <a:bodyPr/>
                    <a:lstStyle/>
                    <a:p>
                      <a:endParaRPr lang="es-CO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CO" sz="900" u="none" strike="noStrike">
                          <a:effectLst/>
                          <a:latin typeface="Arial" pitchFamily="34" charset="0"/>
                          <a:cs typeface="Arial" pitchFamily="34" charset="0"/>
                        </a:rPr>
                        <a:t>PORCENTAJE </a:t>
                      </a:r>
                      <a:endParaRPr lang="es-CO" sz="900" b="0" i="0" u="none" strike="noStrike">
                        <a:solidFill>
                          <a:srgbClr val="000000"/>
                        </a:solidFill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7844" marR="7844" marT="7844" marB="0" anchor="b"/>
                </a:tc>
                <a:tc gridSpan="2">
                  <a:txBody>
                    <a:bodyPr/>
                    <a:lstStyle/>
                    <a:p>
                      <a:pPr algn="ctr" fontAlgn="b"/>
                      <a:r>
                        <a:rPr lang="es-CO" sz="900" b="1" u="none" strike="noStrike" dirty="0" smtClean="0">
                          <a:effectLst/>
                          <a:latin typeface="Arial" pitchFamily="34" charset="0"/>
                          <a:cs typeface="Arial" pitchFamily="34" charset="0"/>
                        </a:rPr>
                        <a:t>MAYO </a:t>
                      </a:r>
                      <a:endParaRPr lang="es-CO" sz="900" b="1" i="0" u="none" strike="noStrike" dirty="0">
                        <a:solidFill>
                          <a:srgbClr val="000000"/>
                        </a:solidFill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7844" marR="7844" marT="7844" marB="0" anchor="b"/>
                </a:tc>
                <a:tc hMerge="1">
                  <a:txBody>
                    <a:bodyPr/>
                    <a:lstStyle/>
                    <a:p>
                      <a:endParaRPr lang="es-CO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CO" sz="900" u="none" strike="noStrike">
                          <a:effectLst/>
                          <a:latin typeface="Arial" pitchFamily="34" charset="0"/>
                          <a:cs typeface="Arial" pitchFamily="34" charset="0"/>
                        </a:rPr>
                        <a:t>PORCENTAJE </a:t>
                      </a:r>
                      <a:endParaRPr lang="es-CO" sz="900" b="0" i="0" u="none" strike="noStrike">
                        <a:solidFill>
                          <a:srgbClr val="000000"/>
                        </a:solidFill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7844" marR="7844" marT="7844" marB="0" anchor="b"/>
                </a:tc>
                <a:tc gridSpan="2">
                  <a:txBody>
                    <a:bodyPr/>
                    <a:lstStyle/>
                    <a:p>
                      <a:pPr algn="ctr" fontAlgn="b"/>
                      <a:r>
                        <a:rPr lang="es-CO" sz="9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JUNIO </a:t>
                      </a:r>
                      <a:endParaRPr lang="es-CO" sz="900" b="1" i="0" u="none" strike="noStrike" dirty="0">
                        <a:solidFill>
                          <a:srgbClr val="000000"/>
                        </a:solidFill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7844" marR="7844" marT="7844" marB="0" anchor="b"/>
                </a:tc>
                <a:tc hMerge="1">
                  <a:txBody>
                    <a:bodyPr/>
                    <a:lstStyle/>
                    <a:p>
                      <a:endParaRPr lang="es-CO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CO" sz="900" u="none" strike="noStrike">
                          <a:effectLst/>
                          <a:latin typeface="Arial" pitchFamily="34" charset="0"/>
                          <a:cs typeface="Arial" pitchFamily="34" charset="0"/>
                        </a:rPr>
                        <a:t>PORCENTAJE </a:t>
                      </a:r>
                      <a:endParaRPr lang="es-CO" sz="900" b="0" i="0" u="none" strike="noStrike">
                        <a:solidFill>
                          <a:srgbClr val="000000"/>
                        </a:solidFill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7844" marR="7844" marT="7844" marB="0" anchor="b"/>
                </a:tc>
              </a:tr>
              <a:tr h="1092026">
                <a:tc>
                  <a:txBody>
                    <a:bodyPr/>
                    <a:lstStyle/>
                    <a:p>
                      <a:pPr algn="just" fontAlgn="auto"/>
                      <a:r>
                        <a:rPr lang="es-CO" sz="900" u="none" strike="noStrike" dirty="0">
                          <a:effectLst/>
                          <a:latin typeface="Arial" pitchFamily="34" charset="0"/>
                          <a:cs typeface="Arial" pitchFamily="34" charset="0"/>
                        </a:rPr>
                        <a:t>Número de usuarios que respondieron “muy buena” o “buena” a la pregunta: ¿cómo calificaría su experiencia global respecto a los servicios de salud que ha recibido a través de su IPS?”</a:t>
                      </a:r>
                      <a:endParaRPr lang="es-CO" sz="900" b="0" i="0" u="none" strike="noStrike" dirty="0">
                        <a:solidFill>
                          <a:srgbClr val="000000"/>
                        </a:solidFill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7844" marR="7844" marT="7844" marB="0" anchor="b"/>
                </a:tc>
                <a:tc>
                  <a:txBody>
                    <a:bodyPr/>
                    <a:lstStyle/>
                    <a:p>
                      <a:pPr algn="just" fontAlgn="auto"/>
                      <a:r>
                        <a:rPr lang="es-CO" sz="900" u="none" strike="noStrike" dirty="0">
                          <a:effectLst/>
                          <a:latin typeface="Arial" pitchFamily="34" charset="0"/>
                          <a:cs typeface="Arial" pitchFamily="34" charset="0"/>
                        </a:rPr>
                        <a:t>Número de usuarios que respondieron la pregunta</a:t>
                      </a:r>
                      <a:endParaRPr lang="es-CO" sz="900" b="0" i="0" u="none" strike="noStrike" dirty="0">
                        <a:solidFill>
                          <a:srgbClr val="000000"/>
                        </a:solidFill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7844" marR="7844" marT="7844" marB="0" anchor="b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O" sz="900" b="0" i="0" u="none" strike="noStrike" dirty="0" smtClean="0">
                          <a:solidFill>
                            <a:schemeClr val="dk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699</a:t>
                      </a:r>
                      <a:endParaRPr lang="es-CO" sz="900" b="0" i="0" u="none" strike="noStrike" dirty="0">
                        <a:solidFill>
                          <a:srgbClr val="000000"/>
                        </a:solidFill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7844" marR="7844" marT="7844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O" sz="900" b="0" i="0" u="none" strike="noStrike" dirty="0" smtClean="0">
                          <a:solidFill>
                            <a:schemeClr val="dk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691</a:t>
                      </a:r>
                      <a:endParaRPr lang="es-CO" sz="900" b="0" i="0" u="none" strike="noStrike" dirty="0">
                        <a:solidFill>
                          <a:srgbClr val="000000"/>
                        </a:solidFill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7844" marR="7844" marT="7844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O" sz="900" u="none" strike="noStrike" dirty="0" smtClean="0">
                          <a:effectLst/>
                          <a:latin typeface="Arial" pitchFamily="34" charset="0"/>
                          <a:cs typeface="Arial" pitchFamily="34" charset="0"/>
                        </a:rPr>
                        <a:t>100%</a:t>
                      </a:r>
                      <a:endParaRPr lang="es-CO" sz="900" b="0" i="0" u="none" strike="noStrike" dirty="0">
                        <a:solidFill>
                          <a:srgbClr val="000000"/>
                        </a:solidFill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7844" marR="7844" marT="7844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O" sz="900" b="0" i="0" u="none" strike="noStrike" dirty="0" smtClean="0">
                          <a:solidFill>
                            <a:schemeClr val="dk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880</a:t>
                      </a:r>
                      <a:endParaRPr lang="es-CO" sz="900" b="0" i="0" u="none" strike="noStrike" dirty="0">
                        <a:solidFill>
                          <a:srgbClr val="000000"/>
                        </a:solidFill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7844" marR="7844" marT="7844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O" sz="900" b="0" i="0" u="none" strike="noStrike" dirty="0" smtClean="0">
                          <a:solidFill>
                            <a:schemeClr val="dk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884</a:t>
                      </a:r>
                      <a:endParaRPr lang="es-CO" sz="900" b="0" i="0" u="none" strike="noStrike" dirty="0">
                        <a:solidFill>
                          <a:srgbClr val="000000"/>
                        </a:solidFill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7844" marR="7844" marT="7844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O" sz="900" u="none" strike="noStrike" dirty="0" smtClean="0">
                          <a:effectLst/>
                          <a:latin typeface="Arial" pitchFamily="34" charset="0"/>
                          <a:cs typeface="Arial" pitchFamily="34" charset="0"/>
                        </a:rPr>
                        <a:t>100%</a:t>
                      </a:r>
                      <a:endParaRPr lang="es-CO" sz="900" b="0" i="0" u="none" strike="noStrike" dirty="0">
                        <a:solidFill>
                          <a:srgbClr val="000000"/>
                        </a:solidFill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7844" marR="7844" marT="7844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O" sz="900" b="0" i="0" u="none" strike="noStrike" dirty="0" smtClean="0">
                          <a:solidFill>
                            <a:schemeClr val="dk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362</a:t>
                      </a:r>
                      <a:endParaRPr lang="es-CO" sz="900" b="0" i="0" u="none" strike="noStrike" dirty="0">
                        <a:solidFill>
                          <a:srgbClr val="000000"/>
                        </a:solidFill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7844" marR="7844" marT="7844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O" sz="900" b="0" i="0" u="none" strike="noStrike" dirty="0" smtClean="0">
                          <a:solidFill>
                            <a:schemeClr val="dk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365</a:t>
                      </a:r>
                      <a:endParaRPr lang="es-CO" sz="900" b="0" i="0" u="none" strike="noStrike" dirty="0">
                        <a:solidFill>
                          <a:srgbClr val="000000"/>
                        </a:solidFill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7844" marR="7844" marT="7844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O" sz="900" u="none" strike="noStrike" dirty="0" smtClean="0">
                          <a:effectLst/>
                          <a:latin typeface="Arial" pitchFamily="34" charset="0"/>
                          <a:cs typeface="Arial" pitchFamily="34" charset="0"/>
                        </a:rPr>
                        <a:t>99%</a:t>
                      </a:r>
                      <a:endParaRPr lang="es-CO" sz="900" b="0" i="0" u="none" strike="noStrike" dirty="0">
                        <a:solidFill>
                          <a:srgbClr val="000000"/>
                        </a:solidFill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7844" marR="7844" marT="7844" marB="0" anchor="ctr"/>
                </a:tc>
              </a:tr>
              <a:tr h="873621">
                <a:tc>
                  <a:txBody>
                    <a:bodyPr/>
                    <a:lstStyle/>
                    <a:p>
                      <a:pPr algn="just" fontAlgn="auto"/>
                      <a:r>
                        <a:rPr lang="es-CO" sz="900" u="none" strike="noStrike" dirty="0">
                          <a:effectLst/>
                          <a:latin typeface="Arial" pitchFamily="34" charset="0"/>
                          <a:cs typeface="Arial" pitchFamily="34" charset="0"/>
                        </a:rPr>
                        <a:t>Número de usuarios que respondieron “definitivamente sí” o “probablemente sí” a la pregunta:” ¿recomendaría a sus familiares y amigos esta IPS?”</a:t>
                      </a:r>
                      <a:endParaRPr lang="es-CO" sz="900" b="0" i="0" u="none" strike="noStrike" dirty="0">
                        <a:solidFill>
                          <a:srgbClr val="000000"/>
                        </a:solidFill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7844" marR="7844" marT="7844" marB="0" anchor="b"/>
                </a:tc>
                <a:tc>
                  <a:txBody>
                    <a:bodyPr/>
                    <a:lstStyle/>
                    <a:p>
                      <a:pPr algn="just" fontAlgn="auto"/>
                      <a:r>
                        <a:rPr lang="es-CO" sz="900" u="none" strike="noStrike" dirty="0">
                          <a:effectLst/>
                          <a:latin typeface="Arial" pitchFamily="34" charset="0"/>
                          <a:cs typeface="Arial" pitchFamily="34" charset="0"/>
                        </a:rPr>
                        <a:t>Número de usuarios que respondieron la pregunta</a:t>
                      </a:r>
                      <a:endParaRPr lang="es-CO" sz="900" b="0" i="0" u="none" strike="noStrike" dirty="0">
                        <a:solidFill>
                          <a:srgbClr val="000000"/>
                        </a:solidFill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7844" marR="7844" marT="7844" marB="0" anchor="b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O" sz="900" b="0" i="0" u="none" strike="noStrike" dirty="0" smtClean="0">
                          <a:solidFill>
                            <a:schemeClr val="dk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688</a:t>
                      </a:r>
                      <a:endParaRPr lang="es-CO" sz="900" b="0" i="0" u="none" strike="noStrike" dirty="0">
                        <a:solidFill>
                          <a:srgbClr val="000000"/>
                        </a:solidFill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7844" marR="7844" marT="7844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O" sz="900" b="0" i="0" u="none" strike="noStrike" dirty="0" smtClean="0">
                          <a:solidFill>
                            <a:schemeClr val="dk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691</a:t>
                      </a:r>
                      <a:endParaRPr lang="es-CO" sz="900" b="0" i="0" u="none" strike="noStrike" dirty="0">
                        <a:solidFill>
                          <a:srgbClr val="000000"/>
                        </a:solidFill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7844" marR="7844" marT="7844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O" sz="900" u="none" strike="noStrike" dirty="0" smtClean="0">
                          <a:effectLst/>
                          <a:latin typeface="Arial" pitchFamily="34" charset="0"/>
                          <a:cs typeface="Arial" pitchFamily="34" charset="0"/>
                        </a:rPr>
                        <a:t>100%</a:t>
                      </a:r>
                      <a:endParaRPr lang="es-CO" sz="900" b="0" i="0" u="none" strike="noStrike" dirty="0">
                        <a:solidFill>
                          <a:srgbClr val="000000"/>
                        </a:solidFill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7844" marR="7844" marT="7844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O" sz="900" b="0" i="0" u="none" strike="noStrike" dirty="0" smtClean="0">
                          <a:solidFill>
                            <a:schemeClr val="dk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884</a:t>
                      </a:r>
                      <a:endParaRPr lang="es-CO" sz="900" b="0" i="0" u="none" strike="noStrike" dirty="0">
                        <a:solidFill>
                          <a:srgbClr val="000000"/>
                        </a:solidFill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7844" marR="7844" marT="7844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O" sz="900" b="0" i="0" u="none" strike="noStrike" dirty="0" smtClean="0">
                          <a:solidFill>
                            <a:schemeClr val="dk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884</a:t>
                      </a:r>
                      <a:endParaRPr lang="es-CO" sz="900" b="0" i="0" u="none" strike="noStrike" dirty="0">
                        <a:solidFill>
                          <a:srgbClr val="000000"/>
                        </a:solidFill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7844" marR="7844" marT="7844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O" sz="900" u="none" strike="noStrike" dirty="0" smtClean="0">
                          <a:effectLst/>
                          <a:latin typeface="Arial" pitchFamily="34" charset="0"/>
                          <a:cs typeface="Arial" pitchFamily="34" charset="0"/>
                        </a:rPr>
                        <a:t>100%</a:t>
                      </a:r>
                      <a:endParaRPr lang="es-CO" sz="900" b="0" i="0" u="none" strike="noStrike" dirty="0">
                        <a:solidFill>
                          <a:srgbClr val="000000"/>
                        </a:solidFill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7844" marR="7844" marT="7844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O" sz="900" b="0" i="0" u="none" strike="noStrike" dirty="0" smtClean="0">
                          <a:solidFill>
                            <a:schemeClr val="dk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364</a:t>
                      </a:r>
                      <a:endParaRPr lang="es-CO" sz="900" b="0" i="0" u="none" strike="noStrike" dirty="0">
                        <a:solidFill>
                          <a:srgbClr val="000000"/>
                        </a:solidFill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7844" marR="7844" marT="7844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O" sz="900" b="0" i="0" u="none" strike="noStrike" dirty="0" smtClean="0">
                          <a:solidFill>
                            <a:schemeClr val="dk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365</a:t>
                      </a:r>
                      <a:endParaRPr lang="es-CO" sz="900" b="0" i="0" u="none" strike="noStrike" dirty="0">
                        <a:solidFill>
                          <a:srgbClr val="000000"/>
                        </a:solidFill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7844" marR="7844" marT="7844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O" sz="900" u="none" strike="noStrike" dirty="0" smtClean="0">
                          <a:effectLst/>
                          <a:latin typeface="Arial" pitchFamily="34" charset="0"/>
                          <a:cs typeface="Arial" pitchFamily="34" charset="0"/>
                        </a:rPr>
                        <a:t>100%</a:t>
                      </a:r>
                      <a:endParaRPr lang="es-CO" sz="900" b="0" i="0" u="none" strike="noStrike" dirty="0">
                        <a:solidFill>
                          <a:srgbClr val="000000"/>
                        </a:solidFill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7844" marR="7844" marT="7844" marB="0" anchor="ctr"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039412070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s-CO" dirty="0"/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s-CO"/>
          </a:p>
        </p:txBody>
      </p:sp>
      <p:grpSp>
        <p:nvGrpSpPr>
          <p:cNvPr id="4" name="10 Grupo"/>
          <p:cNvGrpSpPr/>
          <p:nvPr/>
        </p:nvGrpSpPr>
        <p:grpSpPr>
          <a:xfrm>
            <a:off x="0" y="1"/>
            <a:ext cx="9144000" cy="6858000"/>
            <a:chOff x="0" y="1"/>
            <a:chExt cx="9144000" cy="6858000"/>
          </a:xfrm>
        </p:grpSpPr>
        <p:pic>
          <p:nvPicPr>
            <p:cNvPr id="5" name="Picture 2" descr="C:\Users\PIC\Pictures\Logo ESE.JPG"/>
            <p:cNvPicPr>
              <a:picLocks noChangeAspect="1" noChangeArrowheads="1"/>
            </p:cNvPicPr>
            <p:nvPr/>
          </p:nvPicPr>
          <p:blipFill>
            <a:blip r:embed="rId2">
              <a:lum bright="70000" contrast="-70000"/>
            </a:blip>
            <a:srcRect l="7720" r="5882" b="4044"/>
            <a:stretch>
              <a:fillRect/>
            </a:stretch>
          </p:blipFill>
          <p:spPr bwMode="auto">
            <a:xfrm>
              <a:off x="0" y="1"/>
              <a:ext cx="9144000" cy="6858000"/>
            </a:xfrm>
            <a:prstGeom prst="rect">
              <a:avLst/>
            </a:prstGeom>
            <a:noFill/>
          </p:spPr>
        </p:pic>
        <p:grpSp>
          <p:nvGrpSpPr>
            <p:cNvPr id="6" name="7 Grupo"/>
            <p:cNvGrpSpPr/>
            <p:nvPr/>
          </p:nvGrpSpPr>
          <p:grpSpPr>
            <a:xfrm>
              <a:off x="0" y="5000636"/>
              <a:ext cx="9144000" cy="1857364"/>
              <a:chOff x="0" y="5000636"/>
              <a:chExt cx="9144000" cy="1857364"/>
            </a:xfrm>
          </p:grpSpPr>
          <p:pic>
            <p:nvPicPr>
              <p:cNvPr id="7" name="Picture 2"/>
              <p:cNvPicPr>
                <a:picLocks noChangeAspect="1" noChangeArrowheads="1"/>
              </p:cNvPicPr>
              <p:nvPr/>
            </p:nvPicPr>
            <p:blipFill>
              <a:blip r:embed="rId3">
                <a:clrChange>
                  <a:clrFrom>
                    <a:srgbClr val="FFFFFF"/>
                  </a:clrFrom>
                  <a:clrTo>
                    <a:srgbClr val="FFFFFF">
                      <a:alpha val="0"/>
                    </a:srgbClr>
                  </a:clrTo>
                </a:clrChange>
              </a:blip>
              <a:srcRect l="15922" t="39063" r="12701"/>
              <a:stretch>
                <a:fillRect/>
              </a:stretch>
            </p:blipFill>
            <p:spPr bwMode="auto">
              <a:xfrm>
                <a:off x="4500562" y="5000636"/>
                <a:ext cx="4643438" cy="1857364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  <a:effectLst/>
            </p:spPr>
          </p:pic>
          <p:pic>
            <p:nvPicPr>
              <p:cNvPr id="8" name="Picture 2"/>
              <p:cNvPicPr>
                <a:picLocks noChangeAspect="1" noChangeArrowheads="1"/>
              </p:cNvPicPr>
              <p:nvPr/>
            </p:nvPicPr>
            <p:blipFill>
              <a:blip r:embed="rId3">
                <a:clrChange>
                  <a:clrFrom>
                    <a:srgbClr val="FFFFFF"/>
                  </a:clrFrom>
                  <a:clrTo>
                    <a:srgbClr val="FFFFFF">
                      <a:alpha val="0"/>
                    </a:srgbClr>
                  </a:clrTo>
                </a:clrChange>
              </a:blip>
              <a:srcRect l="22797" t="39063" r="39517"/>
              <a:stretch>
                <a:fillRect/>
              </a:stretch>
            </p:blipFill>
            <p:spPr bwMode="auto">
              <a:xfrm>
                <a:off x="0" y="5000636"/>
                <a:ext cx="4572000" cy="1857364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  <a:effectLst/>
            </p:spPr>
          </p:pic>
        </p:grpSp>
      </p:grpSp>
      <p:sp>
        <p:nvSpPr>
          <p:cNvPr id="9" name="8 CuadroTexto"/>
          <p:cNvSpPr txBox="1"/>
          <p:nvPr/>
        </p:nvSpPr>
        <p:spPr>
          <a:xfrm>
            <a:off x="2195736" y="1628800"/>
            <a:ext cx="5400600" cy="212365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CO" sz="6600" dirty="0" smtClean="0">
                <a:solidFill>
                  <a:schemeClr val="accent1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Gracias por su atención</a:t>
            </a:r>
            <a:endParaRPr lang="es-CO" sz="6600" dirty="0">
              <a:solidFill>
                <a:schemeClr val="accent1">
                  <a:lumMod val="50000"/>
                </a:schemeClr>
              </a:solidFill>
              <a:latin typeface="Arial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024349860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Austin">
  <a:themeElements>
    <a:clrScheme name="Austin">
      <a:dk1>
        <a:sysClr val="windowText" lastClr="000000"/>
      </a:dk1>
      <a:lt1>
        <a:sysClr val="window" lastClr="FFFFFF"/>
      </a:lt1>
      <a:dk2>
        <a:srgbClr val="3E3D2D"/>
      </a:dk2>
      <a:lt2>
        <a:srgbClr val="CAF278"/>
      </a:lt2>
      <a:accent1>
        <a:srgbClr val="94C600"/>
      </a:accent1>
      <a:accent2>
        <a:srgbClr val="71685A"/>
      </a:accent2>
      <a:accent3>
        <a:srgbClr val="FF6700"/>
      </a:accent3>
      <a:accent4>
        <a:srgbClr val="909465"/>
      </a:accent4>
      <a:accent5>
        <a:srgbClr val="956B43"/>
      </a:accent5>
      <a:accent6>
        <a:srgbClr val="FEA022"/>
      </a:accent6>
      <a:hlink>
        <a:srgbClr val="E68200"/>
      </a:hlink>
      <a:folHlink>
        <a:srgbClr val="FFA94A"/>
      </a:folHlink>
    </a:clrScheme>
    <a:fontScheme name="Austin">
      <a:majorFont>
        <a:latin typeface="Century Gothic"/>
        <a:ea typeface=""/>
        <a:cs typeface=""/>
        <a:font script="Jpan" typeface="ＭＳ ゴシック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Gothic"/>
        <a:ea typeface=""/>
        <a:cs typeface=""/>
        <a:font script="Jpan" typeface="ＭＳ ゴシック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Austin">
      <a:fillStyleLst>
        <a:solidFill>
          <a:schemeClr val="phClr"/>
        </a:solidFill>
        <a:gradFill rotWithShape="1">
          <a:gsLst>
            <a:gs pos="0">
              <a:schemeClr val="phClr">
                <a:tint val="20000"/>
                <a:satMod val="180000"/>
                <a:lumMod val="98000"/>
              </a:schemeClr>
            </a:gs>
            <a:gs pos="40000">
              <a:schemeClr val="phClr">
                <a:tint val="30000"/>
                <a:satMod val="260000"/>
                <a:lumMod val="84000"/>
              </a:schemeClr>
            </a:gs>
            <a:gs pos="100000">
              <a:schemeClr val="phClr">
                <a:tint val="100000"/>
                <a:satMod val="110000"/>
                <a:lumMod val="100000"/>
              </a:schemeClr>
            </a:gs>
          </a:gsLst>
          <a:lin ang="5040000" scaled="1"/>
        </a:gradFill>
        <a:gradFill rotWithShape="1">
          <a:gsLst>
            <a:gs pos="0">
              <a:schemeClr val="phClr"/>
            </a:gs>
            <a:gs pos="100000">
              <a:schemeClr val="phClr">
                <a:shade val="75000"/>
                <a:satMod val="120000"/>
                <a:lumMod val="90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2225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50800" dist="25400" dir="5400000" rotWithShape="0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threePt" dir="tl">
              <a:rot lat="0" lon="0" rev="20400000"/>
            </a:lightRig>
          </a:scene3d>
          <a:sp3d>
            <a:bevelT w="50800" h="12700" prst="softRound"/>
          </a:sp3d>
        </a:effectStyle>
        <a:effectStyle>
          <a:effectLst>
            <a:outerShdw blurRad="44450" dist="50800" dir="5400000" sx="96000" rotWithShape="0">
              <a:srgbClr val="000000">
                <a:alpha val="34000"/>
              </a:srgbClr>
            </a:outerShdw>
          </a:effectLst>
          <a:scene3d>
            <a:camera prst="orthographicFront">
              <a:rot lat="0" lon="0" rev="0"/>
            </a:camera>
            <a:lightRig rig="threePt" dir="tl">
              <a:rot lat="0" lon="0" rev="20400000"/>
            </a:lightRig>
          </a:scene3d>
          <a:sp3d contourW="15875" prstMaterial="metal">
            <a:bevelT w="101600" h="25400" prst="softRound"/>
            <a:contourClr>
              <a:schemeClr val="phClr">
                <a:shade val="3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94000"/>
                <a:satMod val="114000"/>
                <a:lumMod val="96000"/>
              </a:schemeClr>
            </a:gs>
            <a:gs pos="62000">
              <a:schemeClr val="phClr">
                <a:tint val="92000"/>
                <a:shade val="66000"/>
                <a:satMod val="110000"/>
                <a:lumMod val="80000"/>
              </a:schemeClr>
            </a:gs>
            <a:gs pos="100000">
              <a:schemeClr val="phClr">
                <a:tint val="89000"/>
                <a:shade val="62000"/>
                <a:satMod val="110000"/>
                <a:lumMod val="72000"/>
              </a:schemeClr>
            </a:gs>
          </a:gsLst>
          <a:lin ang="5400000" scaled="0"/>
        </a:gradFill>
        <a:blipFill rotWithShape="1">
          <a:blip xmlns:r="http://schemas.openxmlformats.org/officeDocument/2006/relationships" r:embed="rId1">
            <a:duotone>
              <a:schemeClr val="phClr">
                <a:tint val="80000"/>
                <a:shade val="58000"/>
              </a:schemeClr>
              <a:schemeClr val="phClr">
                <a:tint val="73000"/>
                <a:shade val="68000"/>
                <a:satMod val="150000"/>
              </a:schemeClr>
            </a:duotone>
          </a:blip>
          <a:tile tx="0" ty="0" sx="100000" sy="100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Austin</Template>
  <TotalTime>1342</TotalTime>
  <Words>444</Words>
  <Application>Microsoft Office PowerPoint</Application>
  <PresentationFormat>Presentación en pantalla (4:3)</PresentationFormat>
  <Paragraphs>82</Paragraphs>
  <Slides>9</Slides>
  <Notes>0</Notes>
  <HiddenSlides>0</HiddenSlides>
  <MMClips>0</MMClips>
  <ScaleCrop>false</ScaleCrop>
  <HeadingPairs>
    <vt:vector size="6" baseType="variant">
      <vt:variant>
        <vt:lpstr>Fuentes usadas</vt:lpstr>
      </vt:variant>
      <vt:variant>
        <vt:i4>3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9</vt:i4>
      </vt:variant>
    </vt:vector>
  </HeadingPairs>
  <TitlesOfParts>
    <vt:vector size="13" baseType="lpstr">
      <vt:lpstr>Arial</vt:lpstr>
      <vt:lpstr>Century Gothic</vt:lpstr>
      <vt:lpstr>Wingdings 2</vt:lpstr>
      <vt:lpstr>Austin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Presentación de PowerPoint</dc:title>
  <dc:creator>SIAU E.S.E SAN SEBASTIAN</dc:creator>
  <cp:lastModifiedBy>SIAU E.S.E SAN SEBASTIAN</cp:lastModifiedBy>
  <cp:revision>85</cp:revision>
  <cp:lastPrinted>2021-04-29T17:32:49Z</cp:lastPrinted>
  <dcterms:created xsi:type="dcterms:W3CDTF">2019-07-30T13:40:40Z</dcterms:created>
  <dcterms:modified xsi:type="dcterms:W3CDTF">2022-09-08T21:30:58Z</dcterms:modified>
</cp:coreProperties>
</file>