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Hoja1!$D$7:$D$8</c:f>
              <c:strCache>
                <c:ptCount val="2"/>
                <c:pt idx="0">
                  <c:v>Quejas</c:v>
                </c:pt>
                <c:pt idx="1">
                  <c:v>Reclamo</c:v>
                </c:pt>
              </c:strCache>
            </c:strRef>
          </c:cat>
          <c:val>
            <c:numRef>
              <c:f>Hoja1!$E$7:$E$8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Hoja1!$D$7:$D$10</c:f>
              <c:strCache>
                <c:ptCount val="4"/>
                <c:pt idx="0">
                  <c:v>Personalizada </c:v>
                </c:pt>
                <c:pt idx="1">
                  <c:v>Buzón de sugerencias</c:v>
                </c:pt>
                <c:pt idx="2">
                  <c:v>Página WEB </c:v>
                </c:pt>
                <c:pt idx="3">
                  <c:v>Telefónica</c:v>
                </c:pt>
              </c:strCache>
            </c:strRef>
          </c:cat>
          <c:val>
            <c:numRef>
              <c:f>Hoja1!$E$7:$E$10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Hoja1!$D$6:$D$7</c:f>
              <c:strCache>
                <c:ptCount val="2"/>
                <c:pt idx="0">
                  <c:v>Sede Principal </c:v>
                </c:pt>
                <c:pt idx="1">
                  <c:v>Sede Belén</c:v>
                </c:pt>
              </c:strCache>
            </c:strRef>
          </c:cat>
          <c:val>
            <c:numRef>
              <c:f>Hoja1!$E$6:$E$7</c:f>
              <c:numCache>
                <c:formatCode>General</c:formatCode>
                <c:ptCount val="2"/>
                <c:pt idx="0">
                  <c:v>8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Hoja1!$E$20:$E$26</c:f>
              <c:numCache>
                <c:formatCode>General</c:formatCode>
                <c:ptCount val="7"/>
              </c:numCache>
            </c:numRef>
          </c:cat>
          <c:val>
            <c:numRef>
              <c:f>Hoja1!$F$20:$F$26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Hoja1!$C$7:$C$10</c:f>
              <c:strCache>
                <c:ptCount val="4"/>
                <c:pt idx="0">
                  <c:v>Comfamiliar </c:v>
                </c:pt>
                <c:pt idx="1">
                  <c:v>Nueva EPS </c:v>
                </c:pt>
                <c:pt idx="2">
                  <c:v>Medimás </c:v>
                </c:pt>
                <c:pt idx="3">
                  <c:v>Comfacundi</c:v>
                </c:pt>
              </c:strCache>
            </c:strRef>
          </c:cat>
          <c:val>
            <c:numRef>
              <c:f>Hoja1!$D$7:$D$10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5.1171041119860018E-2"/>
                  <c:y val="0.110857392825896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24079352580927385"/>
                  <c:y val="2.43055555555555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Hoja1!$C$10:$C$13</c:f>
              <c:strCache>
                <c:ptCount val="4"/>
                <c:pt idx="0">
                  <c:v>Sede Principal</c:v>
                </c:pt>
                <c:pt idx="1">
                  <c:v>Sede Belén</c:v>
                </c:pt>
                <c:pt idx="2">
                  <c:v>Sede Leticia</c:v>
                </c:pt>
                <c:pt idx="3">
                  <c:v>Sede Rayos X </c:v>
                </c:pt>
              </c:strCache>
            </c:strRef>
          </c:cat>
          <c:val>
            <c:numRef>
              <c:f>Hoja1!$D$10:$D$13</c:f>
              <c:numCache>
                <c:formatCode>General</c:formatCode>
                <c:ptCount val="4"/>
                <c:pt idx="0">
                  <c:v>2867</c:v>
                </c:pt>
                <c:pt idx="1">
                  <c:v>229</c:v>
                </c:pt>
                <c:pt idx="2">
                  <c:v>203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Hoja1!$D$14:$D$23</c:f>
              <c:strCache>
                <c:ptCount val="10"/>
                <c:pt idx="0">
                  <c:v>Asmet salud</c:v>
                </c:pt>
                <c:pt idx="1">
                  <c:v>A.I.C</c:v>
                </c:pt>
                <c:pt idx="2">
                  <c:v>Comfamiliar </c:v>
                </c:pt>
                <c:pt idx="3">
                  <c:v>Ecoopsos</c:v>
                </c:pt>
                <c:pt idx="4">
                  <c:v>Medimás</c:v>
                </c:pt>
                <c:pt idx="5">
                  <c:v>Nueva EPS </c:v>
                </c:pt>
                <c:pt idx="6">
                  <c:v>Tolihuila</c:v>
                </c:pt>
                <c:pt idx="7">
                  <c:v>Mallamas</c:v>
                </c:pt>
                <c:pt idx="8">
                  <c:v>Batallón</c:v>
                </c:pt>
                <c:pt idx="9">
                  <c:v>Otras</c:v>
                </c:pt>
              </c:strCache>
            </c:strRef>
          </c:cat>
          <c:val>
            <c:numRef>
              <c:f>Hoja1!$E$14:$E$23</c:f>
              <c:numCache>
                <c:formatCode>General</c:formatCode>
                <c:ptCount val="10"/>
                <c:pt idx="0">
                  <c:v>511</c:v>
                </c:pt>
                <c:pt idx="1">
                  <c:v>187</c:v>
                </c:pt>
                <c:pt idx="2">
                  <c:v>1050</c:v>
                </c:pt>
                <c:pt idx="3">
                  <c:v>611</c:v>
                </c:pt>
                <c:pt idx="4">
                  <c:v>531</c:v>
                </c:pt>
                <c:pt idx="5">
                  <c:v>430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SEGUNDO 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TRIMESTRE 2020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791580" y="4677470"/>
            <a:ext cx="709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quejas y 3 reclamos.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91580" y="141277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258160"/>
              </p:ext>
            </p:extLst>
          </p:nvPr>
        </p:nvGraphicFramePr>
        <p:xfrm>
          <a:off x="2286000" y="196146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1 Gráfico"/>
          <p:cNvGraphicFramePr>
            <a:graphicFrameLocks/>
          </p:cNvGraphicFramePr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230661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677470"/>
            <a:ext cx="7092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de manera personalizada,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a través del buzón de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sugerencias, </a:t>
            </a:r>
            <a:r>
              <a:rPr lang="es-CO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a través de la página web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institucional y 1 a través telefónica 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91580" y="141277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889754"/>
              </p:ext>
            </p:extLst>
          </p:nvPr>
        </p:nvGraphicFramePr>
        <p:xfrm>
          <a:off x="2286000" y="19342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743540"/>
              </p:ext>
            </p:extLst>
          </p:nvPr>
        </p:nvGraphicFramePr>
        <p:xfrm>
          <a:off x="2286000" y="1268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sede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Principal y 1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sede 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Belén.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318189"/>
              </p:ext>
            </p:extLst>
          </p:nvPr>
        </p:nvGraphicFramePr>
        <p:xfrm>
          <a:off x="2340260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045228"/>
              </p:ext>
            </p:extLst>
          </p:nvPr>
        </p:nvGraphicFramePr>
        <p:xfrm>
          <a:off x="2286000" y="15567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95126"/>
              </p:ext>
            </p:extLst>
          </p:nvPr>
        </p:nvGraphicFramePr>
        <p:xfrm>
          <a:off x="2286000" y="14847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683568" y="4293096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 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edimás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Comfamiliar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1 de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Comfacundi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9091"/>
              </p:ext>
            </p:extLst>
          </p:nvPr>
        </p:nvGraphicFramePr>
        <p:xfrm>
          <a:off x="2339752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3333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sede principal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2.867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encuestas, en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sede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229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sede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203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y en la sede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Rayos X 3.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648973"/>
              </p:ext>
            </p:extLst>
          </p:nvPr>
        </p:nvGraphicFramePr>
        <p:xfrm>
          <a:off x="2214562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87624" y="4653136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Comfamiliar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1050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</a:t>
            </a:r>
            <a:r>
              <a:rPr lang="es-CO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511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611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Medimás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531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187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430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4, Mallamas 1, Batallón 5 y Otras 3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505128"/>
              </p:ext>
            </p:extLst>
          </p:nvPr>
        </p:nvGraphicFramePr>
        <p:xfrm>
          <a:off x="1331640" y="14847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850540"/>
              </p:ext>
            </p:extLst>
          </p:nvPr>
        </p:nvGraphicFramePr>
        <p:xfrm>
          <a:off x="1187623" y="2276872"/>
          <a:ext cx="6696745" cy="2384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ABRIL</a:t>
                      </a:r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MAYO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JUNIO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1295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1301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834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1299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1301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  <a:fontScheme name="Austin">
    <a:maj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Austin">
    <a:fillStyleLst>
      <a:solidFill>
        <a:schemeClr val="phClr"/>
      </a:solidFill>
      <a:gradFill rotWithShape="1">
        <a:gsLst>
          <a:gs pos="0">
            <a:schemeClr val="phClr">
              <a:tint val="20000"/>
              <a:satMod val="180000"/>
              <a:lumMod val="98000"/>
            </a:schemeClr>
          </a:gs>
          <a:gs pos="40000">
            <a:schemeClr val="phClr">
              <a:tint val="30000"/>
              <a:satMod val="260000"/>
              <a:lumMod val="84000"/>
            </a:schemeClr>
          </a:gs>
          <a:gs pos="100000">
            <a:schemeClr val="phClr">
              <a:tint val="100000"/>
              <a:satMod val="110000"/>
              <a:lumMod val="100000"/>
            </a:schemeClr>
          </a:gs>
        </a:gsLst>
        <a:lin ang="5040000" scaled="1"/>
      </a:gradFill>
      <a:gradFill rotWithShape="1">
        <a:gsLst>
          <a:gs pos="0">
            <a:schemeClr val="phClr"/>
          </a:gs>
          <a:gs pos="100000">
            <a:schemeClr val="phClr">
              <a:shade val="75000"/>
              <a:satMod val="120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a:effectStyle>
      <a:effectStyle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phClr">
              <a:shade val="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94000"/>
              <a:satMod val="114000"/>
              <a:lumMod val="96000"/>
            </a:schemeClr>
          </a:gs>
          <a:gs pos="62000">
            <a:schemeClr val="phClr">
              <a:tint val="92000"/>
              <a:shade val="66000"/>
              <a:satMod val="110000"/>
              <a:lumMod val="80000"/>
            </a:schemeClr>
          </a:gs>
          <a:gs pos="100000">
            <a:schemeClr val="phClr">
              <a:tint val="89000"/>
              <a:shade val="62000"/>
              <a:satMod val="110000"/>
              <a:lumMod val="72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tint val="80000"/>
              <a:shade val="58000"/>
            </a:schemeClr>
            <a:schemeClr val="phClr">
              <a:tint val="73000"/>
              <a:shade val="68000"/>
              <a:satMod val="15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661</TotalTime>
  <Words>301</Words>
  <Application>Microsoft Office PowerPoint</Application>
  <PresentationFormat>Presentación en pantalla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43</cp:revision>
  <dcterms:created xsi:type="dcterms:W3CDTF">2019-07-30T13:40:40Z</dcterms:created>
  <dcterms:modified xsi:type="dcterms:W3CDTF">2020-07-31T15:43:40Z</dcterms:modified>
</cp:coreProperties>
</file>